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711" r:id="rId5"/>
  </p:sldMasterIdLst>
  <p:notesMasterIdLst>
    <p:notesMasterId r:id="rId12"/>
  </p:notesMasterIdLst>
  <p:handoutMasterIdLst>
    <p:handoutMasterId r:id="rId13"/>
  </p:handoutMasterIdLst>
  <p:sldIdLst>
    <p:sldId id="2147469647" r:id="rId6"/>
    <p:sldId id="2147469682" r:id="rId7"/>
    <p:sldId id="4134" r:id="rId8"/>
    <p:sldId id="2147469684" r:id="rId9"/>
    <p:sldId id="2147469683" r:id="rId10"/>
    <p:sldId id="2147469676" r:id="rId11"/>
  </p:sldIdLst>
  <p:sldSz cx="14630400" cy="8229600"/>
  <p:notesSz cx="6881813" cy="9296400"/>
  <p:embeddedFontLst>
    <p:embeddedFont>
      <p:font typeface="Poppins" panose="020B0604020202020204" charset="0"/>
      <p:regular r:id="rId14"/>
      <p:bold r:id="rId15"/>
      <p:italic r:id="rId16"/>
      <p:boldItalic r:id="rId17"/>
    </p:embeddedFont>
    <p:embeddedFont>
      <p:font typeface="Segoe UI" panose="020B0502040204020203" pitchFamily="34" charset="0"/>
      <p:regular r:id="rId18"/>
      <p:bold r:id="rId19"/>
      <p:italic r:id="rId20"/>
      <p:boldItalic r:id="rId21"/>
    </p:embeddedFont>
  </p:embeddedFontLst>
  <p:defaultTextStyle>
    <a:defPPr>
      <a:defRPr lang="en-US"/>
    </a:defPPr>
    <a:lvl1pPr marL="0" algn="l" defTabSz="1172261" rtl="0" eaLnBrk="1" latinLnBrk="0" hangingPunct="1">
      <a:defRPr sz="2308" kern="1200">
        <a:solidFill>
          <a:schemeClr val="tx1"/>
        </a:solidFill>
        <a:latin typeface="+mn-lt"/>
        <a:ea typeface="+mn-ea"/>
        <a:cs typeface="+mn-cs"/>
      </a:defRPr>
    </a:lvl1pPr>
    <a:lvl2pPr marL="586130" algn="l" defTabSz="1172261" rtl="0" eaLnBrk="1" latinLnBrk="0" hangingPunct="1">
      <a:defRPr sz="2308" kern="1200">
        <a:solidFill>
          <a:schemeClr val="tx1"/>
        </a:solidFill>
        <a:latin typeface="+mn-lt"/>
        <a:ea typeface="+mn-ea"/>
        <a:cs typeface="+mn-cs"/>
      </a:defRPr>
    </a:lvl2pPr>
    <a:lvl3pPr marL="1172261" algn="l" defTabSz="1172261" rtl="0" eaLnBrk="1" latinLnBrk="0" hangingPunct="1">
      <a:defRPr sz="2308" kern="1200">
        <a:solidFill>
          <a:schemeClr val="tx1"/>
        </a:solidFill>
        <a:latin typeface="+mn-lt"/>
        <a:ea typeface="+mn-ea"/>
        <a:cs typeface="+mn-cs"/>
      </a:defRPr>
    </a:lvl3pPr>
    <a:lvl4pPr marL="1758391" algn="l" defTabSz="1172261" rtl="0" eaLnBrk="1" latinLnBrk="0" hangingPunct="1">
      <a:defRPr sz="2308" kern="1200">
        <a:solidFill>
          <a:schemeClr val="tx1"/>
        </a:solidFill>
        <a:latin typeface="+mn-lt"/>
        <a:ea typeface="+mn-ea"/>
        <a:cs typeface="+mn-cs"/>
      </a:defRPr>
    </a:lvl4pPr>
    <a:lvl5pPr marL="2344522" algn="l" defTabSz="1172261" rtl="0" eaLnBrk="1" latinLnBrk="0" hangingPunct="1">
      <a:defRPr sz="2308" kern="1200">
        <a:solidFill>
          <a:schemeClr val="tx1"/>
        </a:solidFill>
        <a:latin typeface="+mn-lt"/>
        <a:ea typeface="+mn-ea"/>
        <a:cs typeface="+mn-cs"/>
      </a:defRPr>
    </a:lvl5pPr>
    <a:lvl6pPr marL="2930652" algn="l" defTabSz="1172261" rtl="0" eaLnBrk="1" latinLnBrk="0" hangingPunct="1">
      <a:defRPr sz="2308" kern="1200">
        <a:solidFill>
          <a:schemeClr val="tx1"/>
        </a:solidFill>
        <a:latin typeface="+mn-lt"/>
        <a:ea typeface="+mn-ea"/>
        <a:cs typeface="+mn-cs"/>
      </a:defRPr>
    </a:lvl6pPr>
    <a:lvl7pPr marL="3516782" algn="l" defTabSz="1172261" rtl="0" eaLnBrk="1" latinLnBrk="0" hangingPunct="1">
      <a:defRPr sz="2308" kern="1200">
        <a:solidFill>
          <a:schemeClr val="tx1"/>
        </a:solidFill>
        <a:latin typeface="+mn-lt"/>
        <a:ea typeface="+mn-ea"/>
        <a:cs typeface="+mn-cs"/>
      </a:defRPr>
    </a:lvl7pPr>
    <a:lvl8pPr marL="4102913" algn="l" defTabSz="1172261" rtl="0" eaLnBrk="1" latinLnBrk="0" hangingPunct="1">
      <a:defRPr sz="2308" kern="1200">
        <a:solidFill>
          <a:schemeClr val="tx1"/>
        </a:solidFill>
        <a:latin typeface="+mn-lt"/>
        <a:ea typeface="+mn-ea"/>
        <a:cs typeface="+mn-cs"/>
      </a:defRPr>
    </a:lvl8pPr>
    <a:lvl9pPr marL="4689043" algn="l" defTabSz="1172261" rtl="0" eaLnBrk="1" latinLnBrk="0" hangingPunct="1">
      <a:defRPr sz="2308" kern="1200">
        <a:solidFill>
          <a:schemeClr val="tx1"/>
        </a:solidFill>
        <a:latin typeface="+mn-lt"/>
        <a:ea typeface="+mn-ea"/>
        <a:cs typeface="+mn-cs"/>
      </a:defRPr>
    </a:lvl9pPr>
  </p:defaultTextStyle>
  <p:extLst>
    <p:ext uri="{EFAFB233-063F-42B5-8137-9DF3F51BA10A}">
      <p15:sldGuideLst xmlns:p15="http://schemas.microsoft.com/office/powerpoint/2012/main">
        <p15:guide id="2" pos="288" userDrawn="1">
          <p15:clr>
            <a:srgbClr val="A4A3A4"/>
          </p15:clr>
        </p15:guide>
        <p15:guide id="3" pos="8928" userDrawn="1">
          <p15:clr>
            <a:srgbClr val="A4A3A4"/>
          </p15:clr>
        </p15:guide>
        <p15:guide id="4" pos="6768" userDrawn="1">
          <p15:clr>
            <a:srgbClr val="A4A3A4"/>
          </p15:clr>
        </p15:guide>
        <p15:guide id="5" pos="2448" userDrawn="1">
          <p15:clr>
            <a:srgbClr val="A4A3A4"/>
          </p15:clr>
        </p15:guide>
        <p15:guide id="6" orient="horz" pos="4728" userDrawn="1">
          <p15:clr>
            <a:srgbClr val="A4A3A4"/>
          </p15:clr>
        </p15:guide>
        <p15:guide id="7" orient="horz" pos="9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C8A12B9-CE25-1BF3-41CB-1C0C33F266DC}" name="Brendan Murphy" initials="BM" userId="S::bmurphy@affirma.com::e9f923b6-6d89-4d4e-a3b7-d9304b9d44ba" providerId="AD"/>
  <p188:author id="{1F0B94D1-EC2D-8E53-2B05-DF5123921884}" name="Crystal Scarborough" initials="" userId="S::cscarborough@affirma.com::7bc307c7-9b2d-4ed8-b29a-3c85b37e034d" providerId="AD"/>
  <p188:author id="{8000D2EA-E42A-F223-B5CC-B46B0CFD694A}" name="Anthony Maytone" initials="AM" userId="S::amaytone@affirma.com::2913cad2-7156-4a3a-9fe0-3717d166c12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anthony maytone" initials="am" lastIdx="2" clrIdx="6">
    <p:extLst>
      <p:ext uri="{19B8F6BF-5375-455C-9EA6-DF929625EA0E}">
        <p15:presenceInfo xmlns:p15="http://schemas.microsoft.com/office/powerpoint/2012/main" userId="c1f6446f4f3881c6" providerId="Windows Live"/>
      </p:ext>
    </p:extLst>
  </p:cmAuthor>
  <p:cmAuthor id="1" name="Jeremy Cooper (Affirma Consulting)" initials="JC(C" lastIdx="23" clrIdx="0"/>
  <p:cmAuthor id="2" name="Drew Michaels" initials="DM" lastIdx="18" clrIdx="1"/>
  <p:cmAuthor id="3" name="Jann Skotdal" initials="JS" lastIdx="7" clrIdx="2"/>
  <p:cmAuthor id="4" name="Enrique Rivero" initials="" lastIdx="0" clrIdx="3"/>
  <p:cmAuthor id="5" name="Brett Campbell" initials="BC" lastIdx="17" clrIdx="4"/>
  <p:cmAuthor id="6" name="Ross Chapman" initials="RC" lastIdx="1" clrIdx="5">
    <p:extLst>
      <p:ext uri="{19B8F6BF-5375-455C-9EA6-DF929625EA0E}">
        <p15:presenceInfo xmlns:p15="http://schemas.microsoft.com/office/powerpoint/2012/main" userId="Ross Chapm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AD9"/>
    <a:srgbClr val="0096A9"/>
    <a:srgbClr val="1592A5"/>
    <a:srgbClr val="425B70"/>
    <a:srgbClr val="1E71B9"/>
    <a:srgbClr val="2F6EA5"/>
    <a:srgbClr val="006580"/>
    <a:srgbClr val="00AAEB"/>
    <a:srgbClr val="B8CED1"/>
    <a:srgbClr val="004E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058C8C-452D-47A4-6446-89B84C99887D}" v="7" dt="2025-01-16T04:52:08.729"/>
    <p1510:client id="{169C170D-0721-F931-C88E-DD2C47EE9A07}" v="22" dt="2025-01-16T04:52:18.5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288"/>
        <p:guide pos="8928"/>
        <p:guide pos="6768"/>
        <p:guide pos="2448"/>
        <p:guide orient="horz" pos="4728"/>
        <p:guide orient="horz" pos="912"/>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handoutMaster" Target="handoutMasters/handoutMaster1.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font" Target="fonts/font8.fntdata"/><Relationship Id="rId7" Type="http://schemas.openxmlformats.org/officeDocument/2006/relationships/slide" Target="slides/slide2.xml"/><Relationship Id="rId12" Type="http://schemas.openxmlformats.org/officeDocument/2006/relationships/notesMaster" Target="notesMasters/notesMaster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font" Target="fonts/font3.fntdata"/><Relationship Id="rId20" Type="http://schemas.openxmlformats.org/officeDocument/2006/relationships/font" Target="fonts/font7.fntdata"/><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font" Target="fonts/font2.fntdata"/><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font" Target="fonts/font6.fntdata"/><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font" Target="fonts/font1.fntdata"/><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endan Murphy" userId="S::bmurphy@affirma.com::e9f923b6-6d89-4d4e-a3b7-d9304b9d44ba" providerId="AD" clId="Web-{169C170D-0721-F931-C88E-DD2C47EE9A07}"/>
    <pc:docChg chg="addSld delSld">
      <pc:chgData name="Brendan Murphy" userId="S::bmurphy@affirma.com::e9f923b6-6d89-4d4e-a3b7-d9304b9d44ba" providerId="AD" clId="Web-{169C170D-0721-F931-C88E-DD2C47EE9A07}" dt="2025-01-16T04:52:18.521" v="21"/>
      <pc:docMkLst>
        <pc:docMk/>
      </pc:docMkLst>
      <pc:sldChg chg="del">
        <pc:chgData name="Brendan Murphy" userId="S::bmurphy@affirma.com::e9f923b6-6d89-4d4e-a3b7-d9304b9d44ba" providerId="AD" clId="Web-{169C170D-0721-F931-C88E-DD2C47EE9A07}" dt="2025-01-16T04:52:18.521" v="21"/>
        <pc:sldMkLst>
          <pc:docMk/>
          <pc:sldMk cId="3734908799" sldId="256"/>
        </pc:sldMkLst>
      </pc:sldChg>
      <pc:sldChg chg="del">
        <pc:chgData name="Brendan Murphy" userId="S::bmurphy@affirma.com::e9f923b6-6d89-4d4e-a3b7-d9304b9d44ba" providerId="AD" clId="Web-{169C170D-0721-F931-C88E-DD2C47EE9A07}" dt="2025-01-16T04:51:44.113" v="20"/>
        <pc:sldMkLst>
          <pc:docMk/>
          <pc:sldMk cId="2617655952" sldId="289"/>
        </pc:sldMkLst>
      </pc:sldChg>
      <pc:sldChg chg="del">
        <pc:chgData name="Brendan Murphy" userId="S::bmurphy@affirma.com::e9f923b6-6d89-4d4e-a3b7-d9304b9d44ba" providerId="AD" clId="Web-{169C170D-0721-F931-C88E-DD2C47EE9A07}" dt="2025-01-16T04:51:44.097" v="13"/>
        <pc:sldMkLst>
          <pc:docMk/>
          <pc:sldMk cId="1990859783" sldId="296"/>
        </pc:sldMkLst>
      </pc:sldChg>
      <pc:sldChg chg="add del">
        <pc:chgData name="Brendan Murphy" userId="S::bmurphy@affirma.com::e9f923b6-6d89-4d4e-a3b7-d9304b9d44ba" providerId="AD" clId="Web-{169C170D-0721-F931-C88E-DD2C47EE9A07}" dt="2025-01-16T04:51:44.113" v="19"/>
        <pc:sldMkLst>
          <pc:docMk/>
          <pc:sldMk cId="820585117" sldId="4134"/>
        </pc:sldMkLst>
      </pc:sldChg>
      <pc:sldChg chg="del">
        <pc:chgData name="Brendan Murphy" userId="S::bmurphy@affirma.com::e9f923b6-6d89-4d4e-a3b7-d9304b9d44ba" providerId="AD" clId="Web-{169C170D-0721-F931-C88E-DD2C47EE9A07}" dt="2025-01-16T04:51:44.097" v="12"/>
        <pc:sldMkLst>
          <pc:docMk/>
          <pc:sldMk cId="2805466214" sldId="2076138881"/>
        </pc:sldMkLst>
      </pc:sldChg>
      <pc:sldChg chg="del">
        <pc:chgData name="Brendan Murphy" userId="S::bmurphy@affirma.com::e9f923b6-6d89-4d4e-a3b7-d9304b9d44ba" providerId="AD" clId="Web-{169C170D-0721-F931-C88E-DD2C47EE9A07}" dt="2025-01-16T04:51:44.113" v="15"/>
        <pc:sldMkLst>
          <pc:docMk/>
          <pc:sldMk cId="523121179" sldId="2076138895"/>
        </pc:sldMkLst>
      </pc:sldChg>
      <pc:sldChg chg="del">
        <pc:chgData name="Brendan Murphy" userId="S::bmurphy@affirma.com::e9f923b6-6d89-4d4e-a3b7-d9304b9d44ba" providerId="AD" clId="Web-{169C170D-0721-F931-C88E-DD2C47EE9A07}" dt="2025-01-16T04:51:44.097" v="8"/>
        <pc:sldMkLst>
          <pc:docMk/>
          <pc:sldMk cId="1872066483" sldId="2147469599"/>
        </pc:sldMkLst>
      </pc:sldChg>
      <pc:sldChg chg="del">
        <pc:chgData name="Brendan Murphy" userId="S::bmurphy@affirma.com::e9f923b6-6d89-4d4e-a3b7-d9304b9d44ba" providerId="AD" clId="Web-{169C170D-0721-F931-C88E-DD2C47EE9A07}" dt="2025-01-16T04:51:44.113" v="14"/>
        <pc:sldMkLst>
          <pc:docMk/>
          <pc:sldMk cId="1720055818" sldId="2147469636"/>
        </pc:sldMkLst>
      </pc:sldChg>
      <pc:sldChg chg="del">
        <pc:chgData name="Brendan Murphy" userId="S::bmurphy@affirma.com::e9f923b6-6d89-4d4e-a3b7-d9304b9d44ba" providerId="AD" clId="Web-{169C170D-0721-F931-C88E-DD2C47EE9A07}" dt="2025-01-16T04:51:44.097" v="11"/>
        <pc:sldMkLst>
          <pc:docMk/>
          <pc:sldMk cId="3564436661" sldId="2147469647"/>
        </pc:sldMkLst>
      </pc:sldChg>
      <pc:sldChg chg="del">
        <pc:chgData name="Brendan Murphy" userId="S::bmurphy@affirma.com::e9f923b6-6d89-4d4e-a3b7-d9304b9d44ba" providerId="AD" clId="Web-{169C170D-0721-F931-C88E-DD2C47EE9A07}" dt="2025-01-16T04:51:44.082" v="7"/>
        <pc:sldMkLst>
          <pc:docMk/>
          <pc:sldMk cId="1859318660" sldId="2147469650"/>
        </pc:sldMkLst>
      </pc:sldChg>
      <pc:sldChg chg="del">
        <pc:chgData name="Brendan Murphy" userId="S::bmurphy@affirma.com::e9f923b6-6d89-4d4e-a3b7-d9304b9d44ba" providerId="AD" clId="Web-{169C170D-0721-F931-C88E-DD2C47EE9A07}" dt="2025-01-16T04:51:44.082" v="6"/>
        <pc:sldMkLst>
          <pc:docMk/>
          <pc:sldMk cId="3473727340" sldId="2147469651"/>
        </pc:sldMkLst>
      </pc:sldChg>
      <pc:sldChg chg="del">
        <pc:chgData name="Brendan Murphy" userId="S::bmurphy@affirma.com::e9f923b6-6d89-4d4e-a3b7-d9304b9d44ba" providerId="AD" clId="Web-{169C170D-0721-F931-C88E-DD2C47EE9A07}" dt="2025-01-16T04:51:44.082" v="5"/>
        <pc:sldMkLst>
          <pc:docMk/>
          <pc:sldMk cId="15167204" sldId="2147469652"/>
        </pc:sldMkLst>
      </pc:sldChg>
      <pc:sldChg chg="del">
        <pc:chgData name="Brendan Murphy" userId="S::bmurphy@affirma.com::e9f923b6-6d89-4d4e-a3b7-d9304b9d44ba" providerId="AD" clId="Web-{169C170D-0721-F931-C88E-DD2C47EE9A07}" dt="2025-01-16T04:51:44.082" v="4"/>
        <pc:sldMkLst>
          <pc:docMk/>
          <pc:sldMk cId="1459318530" sldId="2147469653"/>
        </pc:sldMkLst>
      </pc:sldChg>
      <pc:sldChg chg="del">
        <pc:chgData name="Brendan Murphy" userId="S::bmurphy@affirma.com::e9f923b6-6d89-4d4e-a3b7-d9304b9d44ba" providerId="AD" clId="Web-{169C170D-0721-F931-C88E-DD2C47EE9A07}" dt="2025-01-16T04:51:44.097" v="10"/>
        <pc:sldMkLst>
          <pc:docMk/>
          <pc:sldMk cId="2364811204" sldId="2147469676"/>
        </pc:sldMkLst>
      </pc:sldChg>
      <pc:sldChg chg="del">
        <pc:chgData name="Brendan Murphy" userId="S::bmurphy@affirma.com::e9f923b6-6d89-4d4e-a3b7-d9304b9d44ba" providerId="AD" clId="Web-{169C170D-0721-F931-C88E-DD2C47EE9A07}" dt="2025-01-16T04:51:44.097" v="9"/>
        <pc:sldMkLst>
          <pc:docMk/>
          <pc:sldMk cId="1239143477" sldId="2147469682"/>
        </pc:sldMkLst>
      </pc:sldChg>
      <pc:sldChg chg="add del">
        <pc:chgData name="Brendan Murphy" userId="S::bmurphy@affirma.com::e9f923b6-6d89-4d4e-a3b7-d9304b9d44ba" providerId="AD" clId="Web-{169C170D-0721-F931-C88E-DD2C47EE9A07}" dt="2025-01-16T04:51:44.113" v="17"/>
        <pc:sldMkLst>
          <pc:docMk/>
          <pc:sldMk cId="1973636110" sldId="2147469683"/>
        </pc:sldMkLst>
      </pc:sldChg>
      <pc:sldChg chg="add del">
        <pc:chgData name="Brendan Murphy" userId="S::bmurphy@affirma.com::e9f923b6-6d89-4d4e-a3b7-d9304b9d44ba" providerId="AD" clId="Web-{169C170D-0721-F931-C88E-DD2C47EE9A07}" dt="2025-01-16T04:51:44.113" v="18"/>
        <pc:sldMkLst>
          <pc:docMk/>
          <pc:sldMk cId="130639594" sldId="2147469684"/>
        </pc:sldMkLst>
      </pc:sldChg>
      <pc:sldChg chg="add del">
        <pc:chgData name="Brendan Murphy" userId="S::bmurphy@affirma.com::e9f923b6-6d89-4d4e-a3b7-d9304b9d44ba" providerId="AD" clId="Web-{169C170D-0721-F931-C88E-DD2C47EE9A07}" dt="2025-01-16T04:51:44.113" v="16"/>
        <pc:sldMkLst>
          <pc:docMk/>
          <pc:sldMk cId="3482296896" sldId="2147469685"/>
        </pc:sldMkLst>
      </pc:sldChg>
      <pc:sldMasterChg chg="addSldLayout">
        <pc:chgData name="Brendan Murphy" userId="S::bmurphy@affirma.com::e9f923b6-6d89-4d4e-a3b7-d9304b9d44ba" providerId="AD" clId="Web-{169C170D-0721-F931-C88E-DD2C47EE9A07}" dt="2025-01-16T04:51:35.097" v="2"/>
        <pc:sldMasterMkLst>
          <pc:docMk/>
          <pc:sldMasterMk cId="2888811546" sldId="2147483740"/>
        </pc:sldMasterMkLst>
        <pc:sldLayoutChg chg="add">
          <pc:chgData name="Brendan Murphy" userId="S::bmurphy@affirma.com::e9f923b6-6d89-4d4e-a3b7-d9304b9d44ba" providerId="AD" clId="Web-{169C170D-0721-F931-C88E-DD2C47EE9A07}" dt="2025-01-16T04:51:35.097" v="2"/>
          <pc:sldLayoutMkLst>
            <pc:docMk/>
            <pc:sldMasterMk cId="2888811546" sldId="2147483740"/>
            <pc:sldLayoutMk cId="65813088" sldId="2147483820"/>
          </pc:sldLayoutMkLst>
        </pc:sldLayoutChg>
      </pc:sldMasterChg>
    </pc:docChg>
  </pc:docChgLst>
  <pc:docChgLst>
    <pc:chgData name="Brendan Murphy" userId="S::bmurphy@affirma.com::e9f923b6-6d89-4d4e-a3b7-d9304b9d44ba" providerId="AD" clId="Web-{07058C8C-452D-47A4-6446-89B84C99887D}"/>
    <pc:docChg chg="addSld">
      <pc:chgData name="Brendan Murphy" userId="S::bmurphy@affirma.com::e9f923b6-6d89-4d4e-a3b7-d9304b9d44ba" providerId="AD" clId="Web-{07058C8C-452D-47A4-6446-89B84C99887D}" dt="2025-01-16T04:52:08.729" v="6"/>
      <pc:docMkLst>
        <pc:docMk/>
      </pc:docMkLst>
      <pc:sldChg chg="new">
        <pc:chgData name="Brendan Murphy" userId="S::bmurphy@affirma.com::e9f923b6-6d89-4d4e-a3b7-d9304b9d44ba" providerId="AD" clId="Web-{07058C8C-452D-47A4-6446-89B84C99887D}" dt="2025-01-16T04:52:05.291" v="0"/>
        <pc:sldMkLst>
          <pc:docMk/>
          <pc:sldMk cId="3734908799" sldId="256"/>
        </pc:sldMkLst>
      </pc:sldChg>
      <pc:sldChg chg="add">
        <pc:chgData name="Brendan Murphy" userId="S::bmurphy@affirma.com::e9f923b6-6d89-4d4e-a3b7-d9304b9d44ba" providerId="AD" clId="Web-{07058C8C-452D-47A4-6446-89B84C99887D}" dt="2025-01-16T04:52:08.651" v="3"/>
        <pc:sldMkLst>
          <pc:docMk/>
          <pc:sldMk cId="820585117" sldId="4134"/>
        </pc:sldMkLst>
      </pc:sldChg>
      <pc:sldChg chg="add">
        <pc:chgData name="Brendan Murphy" userId="S::bmurphy@affirma.com::e9f923b6-6d89-4d4e-a3b7-d9304b9d44ba" providerId="AD" clId="Web-{07058C8C-452D-47A4-6446-89B84C99887D}" dt="2025-01-16T04:52:08.542" v="1"/>
        <pc:sldMkLst>
          <pc:docMk/>
          <pc:sldMk cId="3564436661" sldId="2147469647"/>
        </pc:sldMkLst>
      </pc:sldChg>
      <pc:sldChg chg="add">
        <pc:chgData name="Brendan Murphy" userId="S::bmurphy@affirma.com::e9f923b6-6d89-4d4e-a3b7-d9304b9d44ba" providerId="AD" clId="Web-{07058C8C-452D-47A4-6446-89B84C99887D}" dt="2025-01-16T04:52:08.729" v="6"/>
        <pc:sldMkLst>
          <pc:docMk/>
          <pc:sldMk cId="2364811204" sldId="2147469676"/>
        </pc:sldMkLst>
      </pc:sldChg>
      <pc:sldChg chg="add">
        <pc:chgData name="Brendan Murphy" userId="S::bmurphy@affirma.com::e9f923b6-6d89-4d4e-a3b7-d9304b9d44ba" providerId="AD" clId="Web-{07058C8C-452D-47A4-6446-89B84C99887D}" dt="2025-01-16T04:52:08.620" v="2"/>
        <pc:sldMkLst>
          <pc:docMk/>
          <pc:sldMk cId="1239143477" sldId="2147469682"/>
        </pc:sldMkLst>
      </pc:sldChg>
      <pc:sldChg chg="add">
        <pc:chgData name="Brendan Murphy" userId="S::bmurphy@affirma.com::e9f923b6-6d89-4d4e-a3b7-d9304b9d44ba" providerId="AD" clId="Web-{07058C8C-452D-47A4-6446-89B84C99887D}" dt="2025-01-16T04:52:08.698" v="5"/>
        <pc:sldMkLst>
          <pc:docMk/>
          <pc:sldMk cId="1973636110" sldId="2147469683"/>
        </pc:sldMkLst>
      </pc:sldChg>
      <pc:sldChg chg="add">
        <pc:chgData name="Brendan Murphy" userId="S::bmurphy@affirma.com::e9f923b6-6d89-4d4e-a3b7-d9304b9d44ba" providerId="AD" clId="Web-{07058C8C-452D-47A4-6446-89B84C99887D}" dt="2025-01-16T04:52:08.667" v="4"/>
        <pc:sldMkLst>
          <pc:docMk/>
          <pc:sldMk cId="130639594" sldId="2147469684"/>
        </pc:sldMkLst>
      </pc:sldChg>
      <pc:sldMasterChg chg="addSldLayout">
        <pc:chgData name="Brendan Murphy" userId="S::bmurphy@affirma.com::e9f923b6-6d89-4d4e-a3b7-d9304b9d44ba" providerId="AD" clId="Web-{07058C8C-452D-47A4-6446-89B84C99887D}" dt="2025-01-16T04:52:08.698" v="5"/>
        <pc:sldMasterMkLst>
          <pc:docMk/>
          <pc:sldMasterMk cId="2845489276" sldId="2147483711"/>
        </pc:sldMasterMkLst>
        <pc:sldLayoutChg chg="add">
          <pc:chgData name="Brendan Murphy" userId="S::bmurphy@affirma.com::e9f923b6-6d89-4d4e-a3b7-d9304b9d44ba" providerId="AD" clId="Web-{07058C8C-452D-47A4-6446-89B84C99887D}" dt="2025-01-16T04:52:08.542" v="1"/>
          <pc:sldLayoutMkLst>
            <pc:docMk/>
            <pc:sldMasterMk cId="2845489276" sldId="2147483711"/>
            <pc:sldLayoutMk cId="1386949662" sldId="2147483739"/>
          </pc:sldLayoutMkLst>
        </pc:sldLayoutChg>
        <pc:sldLayoutChg chg="add replId">
          <pc:chgData name="Brendan Murphy" userId="S::bmurphy@affirma.com::e9f923b6-6d89-4d4e-a3b7-d9304b9d44ba" providerId="AD" clId="Web-{07058C8C-452D-47A4-6446-89B84C99887D}" dt="2025-01-16T04:52:08.620" v="2"/>
          <pc:sldLayoutMkLst>
            <pc:docMk/>
            <pc:sldMasterMk cId="2845489276" sldId="2147483711"/>
            <pc:sldLayoutMk cId="6486340" sldId="2147483821"/>
          </pc:sldLayoutMkLst>
        </pc:sldLayoutChg>
        <pc:sldLayoutChg chg="add">
          <pc:chgData name="Brendan Murphy" userId="S::bmurphy@affirma.com::e9f923b6-6d89-4d4e-a3b7-d9304b9d44ba" providerId="AD" clId="Web-{07058C8C-452D-47A4-6446-89B84C99887D}" dt="2025-01-16T04:52:08.651" v="3"/>
          <pc:sldLayoutMkLst>
            <pc:docMk/>
            <pc:sldMasterMk cId="2845489276" sldId="2147483711"/>
            <pc:sldLayoutMk cId="2994953590" sldId="2147483822"/>
          </pc:sldLayoutMkLst>
        </pc:sldLayoutChg>
        <pc:sldLayoutChg chg="add">
          <pc:chgData name="Brendan Murphy" userId="S::bmurphy@affirma.com::e9f923b6-6d89-4d4e-a3b7-d9304b9d44ba" providerId="AD" clId="Web-{07058C8C-452D-47A4-6446-89B84C99887D}" dt="2025-01-16T04:52:08.698" v="5"/>
          <pc:sldLayoutMkLst>
            <pc:docMk/>
            <pc:sldMasterMk cId="2845489276" sldId="2147483711"/>
            <pc:sldLayoutMk cId="563575895" sldId="2147483823"/>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45E56A-930B-43DC-A112-BCEF62F6A2CE}"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US"/>
        </a:p>
      </dgm:t>
    </dgm:pt>
    <dgm:pt modelId="{CD02C2B2-83B8-423A-9D13-3DD437AAF57E}">
      <dgm:prSet phldrT="[Text]"/>
      <dgm:spPr>
        <a:solidFill>
          <a:srgbClr val="4472C4"/>
        </a:solidFill>
      </dgm:spPr>
      <dgm:t>
        <a:bodyPr/>
        <a:lstStyle/>
        <a:p>
          <a:r>
            <a:rPr lang="en-US"/>
            <a:t>Front end integration</a:t>
          </a:r>
        </a:p>
      </dgm:t>
    </dgm:pt>
    <dgm:pt modelId="{9E9CF3E5-36EA-4977-9B45-1969DB20846D}" type="parTrans" cxnId="{49A863A9-615E-4AD1-9068-0B63F3DF7EE4}">
      <dgm:prSet/>
      <dgm:spPr/>
      <dgm:t>
        <a:bodyPr/>
        <a:lstStyle/>
        <a:p>
          <a:endParaRPr lang="en-US"/>
        </a:p>
      </dgm:t>
    </dgm:pt>
    <dgm:pt modelId="{5A183775-6AD1-4FE3-9274-6B142A7AD409}" type="sibTrans" cxnId="{49A863A9-615E-4AD1-9068-0B63F3DF7EE4}">
      <dgm:prSet/>
      <dgm:spPr/>
      <dgm:t>
        <a:bodyPr/>
        <a:lstStyle/>
        <a:p>
          <a:endParaRPr lang="en-US"/>
        </a:p>
      </dgm:t>
    </dgm:pt>
    <dgm:pt modelId="{BC4D4483-7F65-46E1-A539-79BC5F8A1B6D}">
      <dgm:prSet phldrT="[Text]"/>
      <dgm:spPr/>
      <dgm:t>
        <a:bodyPr/>
        <a:lstStyle/>
        <a:p>
          <a:r>
            <a:rPr lang="en-US"/>
            <a:t>Player</a:t>
          </a:r>
        </a:p>
      </dgm:t>
    </dgm:pt>
    <dgm:pt modelId="{0D6970EC-4D4B-40FD-9C28-235E63B14047}" type="parTrans" cxnId="{1B3E7F97-47BC-42FF-B08E-431F82A0270D}">
      <dgm:prSet/>
      <dgm:spPr/>
      <dgm:t>
        <a:bodyPr/>
        <a:lstStyle/>
        <a:p>
          <a:endParaRPr lang="en-US"/>
        </a:p>
      </dgm:t>
    </dgm:pt>
    <dgm:pt modelId="{C94F17C6-9E4C-4022-82E0-8499A2615237}" type="sibTrans" cxnId="{1B3E7F97-47BC-42FF-B08E-431F82A0270D}">
      <dgm:prSet/>
      <dgm:spPr/>
      <dgm:t>
        <a:bodyPr/>
        <a:lstStyle/>
        <a:p>
          <a:endParaRPr lang="en-US"/>
        </a:p>
      </dgm:t>
    </dgm:pt>
    <dgm:pt modelId="{0A9F5611-2775-40FB-93BC-4DCF3E19E32C}">
      <dgm:prSet phldrT="[Text]"/>
      <dgm:spPr/>
      <dgm:t>
        <a:bodyPr/>
        <a:lstStyle/>
        <a:p>
          <a:r>
            <a:rPr lang="en-US"/>
            <a:t>Updates</a:t>
          </a:r>
        </a:p>
      </dgm:t>
    </dgm:pt>
    <dgm:pt modelId="{33B94F31-2FE0-4001-847B-6835035066EC}" type="parTrans" cxnId="{3A5AFAEA-463A-4976-A7D5-5F81E71FA0E9}">
      <dgm:prSet/>
      <dgm:spPr/>
      <dgm:t>
        <a:bodyPr/>
        <a:lstStyle/>
        <a:p>
          <a:endParaRPr lang="en-US"/>
        </a:p>
      </dgm:t>
    </dgm:pt>
    <dgm:pt modelId="{5D8B2CBC-FEAC-479B-A070-8032189D0FC4}" type="sibTrans" cxnId="{3A5AFAEA-463A-4976-A7D5-5F81E71FA0E9}">
      <dgm:prSet/>
      <dgm:spPr/>
      <dgm:t>
        <a:bodyPr/>
        <a:lstStyle/>
        <a:p>
          <a:endParaRPr lang="en-US"/>
        </a:p>
      </dgm:t>
    </dgm:pt>
    <dgm:pt modelId="{E2AE5631-2109-4FC4-A592-720BA9D35553}">
      <dgm:prSet phldrT="[Text]"/>
      <dgm:spPr/>
      <dgm:t>
        <a:bodyPr/>
        <a:lstStyle/>
        <a:p>
          <a:r>
            <a:rPr lang="en-US"/>
            <a:t>Marketing</a:t>
          </a:r>
        </a:p>
      </dgm:t>
    </dgm:pt>
    <dgm:pt modelId="{25A4D534-13C3-41D7-B8EB-A71647F3D7D9}" type="parTrans" cxnId="{7D374C13-6364-4B2D-85BE-6D84C603520A}">
      <dgm:prSet/>
      <dgm:spPr/>
      <dgm:t>
        <a:bodyPr/>
        <a:lstStyle/>
        <a:p>
          <a:endParaRPr lang="en-US"/>
        </a:p>
      </dgm:t>
    </dgm:pt>
    <dgm:pt modelId="{8069B837-2363-4714-ADA9-45E0E5A9F0F3}" type="sibTrans" cxnId="{7D374C13-6364-4B2D-85BE-6D84C603520A}">
      <dgm:prSet/>
      <dgm:spPr/>
      <dgm:t>
        <a:bodyPr/>
        <a:lstStyle/>
        <a:p>
          <a:endParaRPr lang="en-US"/>
        </a:p>
      </dgm:t>
    </dgm:pt>
    <dgm:pt modelId="{50E8C7A5-8EE9-48E3-9DDE-AE9DD7997311}">
      <dgm:prSet phldrT="[Text]"/>
      <dgm:spPr/>
      <dgm:t>
        <a:bodyPr/>
        <a:lstStyle/>
        <a:p>
          <a:r>
            <a:rPr lang="en-US"/>
            <a:t>CPM</a:t>
          </a:r>
        </a:p>
      </dgm:t>
    </dgm:pt>
    <dgm:pt modelId="{6A270BA9-CB2E-4309-8ABB-72B6707A7E61}" type="parTrans" cxnId="{05761817-3315-4EDD-884C-1B6B572D8726}">
      <dgm:prSet/>
      <dgm:spPr/>
      <dgm:t>
        <a:bodyPr/>
        <a:lstStyle/>
        <a:p>
          <a:endParaRPr lang="en-US"/>
        </a:p>
      </dgm:t>
    </dgm:pt>
    <dgm:pt modelId="{A2CD2534-3ECE-45BA-ADB6-E73692A40584}" type="sibTrans" cxnId="{05761817-3315-4EDD-884C-1B6B572D8726}">
      <dgm:prSet/>
      <dgm:spPr/>
      <dgm:t>
        <a:bodyPr/>
        <a:lstStyle/>
        <a:p>
          <a:endParaRPr lang="en-US"/>
        </a:p>
      </dgm:t>
    </dgm:pt>
    <dgm:pt modelId="{FD8CB38D-DD01-454D-8C2A-520CCC97B37B}">
      <dgm:prSet phldrT="[Text]"/>
      <dgm:spPr/>
      <dgm:t>
        <a:bodyPr/>
        <a:lstStyle/>
        <a:p>
          <a:r>
            <a:rPr lang="en-US"/>
            <a:t>Event announcements</a:t>
          </a:r>
        </a:p>
      </dgm:t>
    </dgm:pt>
    <dgm:pt modelId="{EDBC40F3-DDA4-487C-ADFF-01D865154D62}" type="parTrans" cxnId="{E4D28268-3BA1-45F3-A032-BB63CCF9E851}">
      <dgm:prSet/>
      <dgm:spPr/>
      <dgm:t>
        <a:bodyPr/>
        <a:lstStyle/>
        <a:p>
          <a:endParaRPr lang="en-US"/>
        </a:p>
      </dgm:t>
    </dgm:pt>
    <dgm:pt modelId="{2C162719-4D13-4110-8550-350292753CC4}" type="sibTrans" cxnId="{E4D28268-3BA1-45F3-A032-BB63CCF9E851}">
      <dgm:prSet/>
      <dgm:spPr/>
      <dgm:t>
        <a:bodyPr/>
        <a:lstStyle/>
        <a:p>
          <a:endParaRPr lang="en-US"/>
        </a:p>
      </dgm:t>
    </dgm:pt>
    <dgm:pt modelId="{40536D65-FD8E-488E-B859-6F65D32399EA}">
      <dgm:prSet phldrT="[Text]"/>
      <dgm:spPr/>
      <dgm:t>
        <a:bodyPr/>
        <a:lstStyle/>
        <a:p>
          <a:r>
            <a:rPr lang="en-US"/>
            <a:t>Customer Voice</a:t>
          </a:r>
        </a:p>
      </dgm:t>
    </dgm:pt>
    <dgm:pt modelId="{2B66CB12-9534-4555-958D-FEEB35185316}" type="parTrans" cxnId="{C29FAEAE-41C0-4F55-8122-C88601F7C2FF}">
      <dgm:prSet/>
      <dgm:spPr/>
      <dgm:t>
        <a:bodyPr/>
        <a:lstStyle/>
        <a:p>
          <a:endParaRPr lang="en-US"/>
        </a:p>
      </dgm:t>
    </dgm:pt>
    <dgm:pt modelId="{2DA96F7A-65C1-40AB-A5E8-D673F45F88E0}" type="sibTrans" cxnId="{C29FAEAE-41C0-4F55-8122-C88601F7C2FF}">
      <dgm:prSet/>
      <dgm:spPr/>
      <dgm:t>
        <a:bodyPr/>
        <a:lstStyle/>
        <a:p>
          <a:endParaRPr lang="en-US"/>
        </a:p>
      </dgm:t>
    </dgm:pt>
    <dgm:pt modelId="{117C94AF-B270-4610-BACB-40F896CD3F5E}">
      <dgm:prSet phldrT="[Text]"/>
      <dgm:spPr/>
      <dgm:t>
        <a:bodyPr/>
        <a:lstStyle/>
        <a:p>
          <a:r>
            <a:rPr lang="en-US"/>
            <a:t>Surveys</a:t>
          </a:r>
        </a:p>
      </dgm:t>
    </dgm:pt>
    <dgm:pt modelId="{D823F521-BDE0-49B0-A892-DFBDAFA050D8}" type="parTrans" cxnId="{AD7A6560-DA00-4D38-986B-8D60B01C35C7}">
      <dgm:prSet/>
      <dgm:spPr/>
      <dgm:t>
        <a:bodyPr/>
        <a:lstStyle/>
        <a:p>
          <a:endParaRPr lang="en-US"/>
        </a:p>
      </dgm:t>
    </dgm:pt>
    <dgm:pt modelId="{AF809FA3-7DEC-4464-BDAA-74EEFAD4C127}" type="sibTrans" cxnId="{AD7A6560-DA00-4D38-986B-8D60B01C35C7}">
      <dgm:prSet/>
      <dgm:spPr/>
      <dgm:t>
        <a:bodyPr/>
        <a:lstStyle/>
        <a:p>
          <a:endParaRPr lang="en-US"/>
        </a:p>
      </dgm:t>
    </dgm:pt>
    <dgm:pt modelId="{8A7E2059-96FE-4E93-A535-8DB5EB68F4BD}">
      <dgm:prSet phldrT="[Text]"/>
      <dgm:spPr/>
      <dgm:t>
        <a:bodyPr/>
        <a:lstStyle/>
        <a:p>
          <a:r>
            <a:rPr lang="en-US"/>
            <a:t>Implementation</a:t>
          </a:r>
        </a:p>
      </dgm:t>
    </dgm:pt>
    <dgm:pt modelId="{97E18DBF-746F-46F5-A392-5B5A7F5496BA}" type="parTrans" cxnId="{99E00B2A-1A74-4AD6-B5DF-89347020151A}">
      <dgm:prSet/>
      <dgm:spPr/>
      <dgm:t>
        <a:bodyPr/>
        <a:lstStyle/>
        <a:p>
          <a:endParaRPr lang="en-US"/>
        </a:p>
      </dgm:t>
    </dgm:pt>
    <dgm:pt modelId="{D470F065-E9F7-4270-9091-69A7532A8E00}" type="sibTrans" cxnId="{99E00B2A-1A74-4AD6-B5DF-89347020151A}">
      <dgm:prSet/>
      <dgm:spPr/>
      <dgm:t>
        <a:bodyPr/>
        <a:lstStyle/>
        <a:p>
          <a:endParaRPr lang="en-US"/>
        </a:p>
      </dgm:t>
    </dgm:pt>
    <dgm:pt modelId="{278D944E-17D8-45F3-A48F-4F402BF76201}">
      <dgm:prSet phldrT="[Text]"/>
      <dgm:spPr/>
      <dgm:t>
        <a:bodyPr/>
        <a:lstStyle/>
        <a:p>
          <a:r>
            <a:rPr lang="en-US"/>
            <a:t>Data management</a:t>
          </a:r>
        </a:p>
      </dgm:t>
    </dgm:pt>
    <dgm:pt modelId="{41A99A96-5911-4B1D-AE87-DAC2B327D65A}" type="parTrans" cxnId="{F7912B0D-BA06-4ECF-A700-CC4D584CCC1E}">
      <dgm:prSet/>
      <dgm:spPr/>
      <dgm:t>
        <a:bodyPr/>
        <a:lstStyle/>
        <a:p>
          <a:endParaRPr lang="en-US"/>
        </a:p>
      </dgm:t>
    </dgm:pt>
    <dgm:pt modelId="{8633C24F-5058-499F-ABB3-C00C7091F485}" type="sibTrans" cxnId="{F7912B0D-BA06-4ECF-A700-CC4D584CCC1E}">
      <dgm:prSet/>
      <dgm:spPr/>
      <dgm:t>
        <a:bodyPr/>
        <a:lstStyle/>
        <a:p>
          <a:endParaRPr lang="en-US"/>
        </a:p>
      </dgm:t>
    </dgm:pt>
    <dgm:pt modelId="{EA987A81-B72F-4070-9B1A-12EB31D4860B}">
      <dgm:prSet phldrT="[Text]"/>
      <dgm:spPr/>
      <dgm:t>
        <a:bodyPr/>
        <a:lstStyle/>
        <a:p>
          <a:r>
            <a:rPr lang="en-US"/>
            <a:t>Newsletter Embedded</a:t>
          </a:r>
        </a:p>
      </dgm:t>
    </dgm:pt>
    <dgm:pt modelId="{D281ABDD-7336-4D8C-8B22-F79E4466269E}" type="parTrans" cxnId="{A81A32B1-2EDA-47A9-9DFD-9C9183C64B39}">
      <dgm:prSet/>
      <dgm:spPr/>
      <dgm:t>
        <a:bodyPr/>
        <a:lstStyle/>
        <a:p>
          <a:endParaRPr lang="en-US"/>
        </a:p>
      </dgm:t>
    </dgm:pt>
    <dgm:pt modelId="{FC0F0029-B8C2-4AF7-B968-72D11A9B8EFD}" type="sibTrans" cxnId="{A81A32B1-2EDA-47A9-9DFD-9C9183C64B39}">
      <dgm:prSet/>
      <dgm:spPr/>
      <dgm:t>
        <a:bodyPr/>
        <a:lstStyle/>
        <a:p>
          <a:endParaRPr lang="en-US"/>
        </a:p>
      </dgm:t>
    </dgm:pt>
    <dgm:pt modelId="{E03A8E0A-3D54-4F9F-A6A7-14EE7BAD0652}">
      <dgm:prSet phldrT="[Text]"/>
      <dgm:spPr/>
      <dgm:t>
        <a:bodyPr/>
        <a:lstStyle/>
        <a:p>
          <a:r>
            <a:rPr lang="en-US"/>
            <a:t>Front end Embedded</a:t>
          </a:r>
        </a:p>
      </dgm:t>
    </dgm:pt>
    <dgm:pt modelId="{33D06B99-28B2-4194-BD95-C67363ABF639}" type="parTrans" cxnId="{72833A1D-AE30-4105-911F-9B19E4CFCEE4}">
      <dgm:prSet/>
      <dgm:spPr/>
      <dgm:t>
        <a:bodyPr/>
        <a:lstStyle/>
        <a:p>
          <a:endParaRPr lang="en-US"/>
        </a:p>
      </dgm:t>
    </dgm:pt>
    <dgm:pt modelId="{90F90A73-D9C5-4C26-BB50-FEF4000A6A8C}" type="sibTrans" cxnId="{72833A1D-AE30-4105-911F-9B19E4CFCEE4}">
      <dgm:prSet/>
      <dgm:spPr/>
      <dgm:t>
        <a:bodyPr/>
        <a:lstStyle/>
        <a:p>
          <a:endParaRPr lang="en-US"/>
        </a:p>
      </dgm:t>
    </dgm:pt>
    <dgm:pt modelId="{EF400CDB-9C8B-46A9-A7FC-335953374F4C}">
      <dgm:prSet phldrT="[Text]"/>
      <dgm:spPr/>
      <dgm:t>
        <a:bodyPr/>
        <a:lstStyle/>
        <a:p>
          <a:r>
            <a:rPr lang="en-US"/>
            <a:t> Player</a:t>
          </a:r>
        </a:p>
      </dgm:t>
    </dgm:pt>
    <dgm:pt modelId="{8EFDCB02-B233-42B6-9F4F-C233E964F614}" type="parTrans" cxnId="{CEB2DCF7-FEE2-4220-B1BF-44822A695C8F}">
      <dgm:prSet/>
      <dgm:spPr/>
      <dgm:t>
        <a:bodyPr/>
        <a:lstStyle/>
        <a:p>
          <a:endParaRPr lang="en-US"/>
        </a:p>
      </dgm:t>
    </dgm:pt>
    <dgm:pt modelId="{1907EB51-FEE2-4375-8A55-3698A725F995}" type="sibTrans" cxnId="{CEB2DCF7-FEE2-4220-B1BF-44822A695C8F}">
      <dgm:prSet/>
      <dgm:spPr/>
      <dgm:t>
        <a:bodyPr/>
        <a:lstStyle/>
        <a:p>
          <a:endParaRPr lang="en-US"/>
        </a:p>
      </dgm:t>
    </dgm:pt>
    <dgm:pt modelId="{9D338ACD-0EE8-4813-86B3-4198CD46C441}">
      <dgm:prSet phldrT="[Text]"/>
      <dgm:spPr/>
      <dgm:t>
        <a:bodyPr/>
        <a:lstStyle/>
        <a:p>
          <a:r>
            <a:rPr lang="en-US"/>
            <a:t>Title Metadata</a:t>
          </a:r>
        </a:p>
      </dgm:t>
    </dgm:pt>
    <dgm:pt modelId="{2ED35941-668B-4A4D-A9A9-43C276B60F74}" type="parTrans" cxnId="{A8AD782B-A15F-41EC-BBA2-96CFE6905E36}">
      <dgm:prSet/>
      <dgm:spPr/>
      <dgm:t>
        <a:bodyPr/>
        <a:lstStyle/>
        <a:p>
          <a:endParaRPr lang="en-US"/>
        </a:p>
      </dgm:t>
    </dgm:pt>
    <dgm:pt modelId="{75FBEB73-4D00-4035-A422-F0BC18D92F0E}" type="sibTrans" cxnId="{A8AD782B-A15F-41EC-BBA2-96CFE6905E36}">
      <dgm:prSet/>
      <dgm:spPr/>
      <dgm:t>
        <a:bodyPr/>
        <a:lstStyle/>
        <a:p>
          <a:endParaRPr lang="en-US"/>
        </a:p>
      </dgm:t>
    </dgm:pt>
    <dgm:pt modelId="{A44129C4-8257-445D-AE13-156AE8ADA050}">
      <dgm:prSet phldrT="[Text]"/>
      <dgm:spPr/>
      <dgm:t>
        <a:bodyPr/>
        <a:lstStyle/>
        <a:p>
          <a:r>
            <a:rPr lang="en-US"/>
            <a:t>Opt-in</a:t>
          </a:r>
        </a:p>
      </dgm:t>
    </dgm:pt>
    <dgm:pt modelId="{78DC115E-BBE5-493C-BB9C-91736225AAAB}" type="parTrans" cxnId="{54CE8AF9-35B8-45E2-B78E-4469A1E43935}">
      <dgm:prSet/>
      <dgm:spPr/>
      <dgm:t>
        <a:bodyPr/>
        <a:lstStyle/>
        <a:p>
          <a:endParaRPr lang="en-US"/>
        </a:p>
      </dgm:t>
    </dgm:pt>
    <dgm:pt modelId="{5BE53A92-48FB-4B63-A0FA-CE4021A7A71C}" type="sibTrans" cxnId="{54CE8AF9-35B8-45E2-B78E-4469A1E43935}">
      <dgm:prSet/>
      <dgm:spPr/>
      <dgm:t>
        <a:bodyPr/>
        <a:lstStyle/>
        <a:p>
          <a:endParaRPr lang="en-US"/>
        </a:p>
      </dgm:t>
    </dgm:pt>
    <dgm:pt modelId="{B8A16D31-D214-4287-AD1E-46ED00DE4633}">
      <dgm:prSet phldrT="[Text]"/>
      <dgm:spPr/>
      <dgm:t>
        <a:bodyPr/>
        <a:lstStyle/>
        <a:p>
          <a:r>
            <a:rPr lang="en-US"/>
            <a:t>Survey submissions</a:t>
          </a:r>
        </a:p>
      </dgm:t>
    </dgm:pt>
    <dgm:pt modelId="{083C8263-5923-457E-B5D4-E17593AC48F3}" type="parTrans" cxnId="{81F91457-AE23-492D-B26A-8E3225796FA1}">
      <dgm:prSet/>
      <dgm:spPr/>
      <dgm:t>
        <a:bodyPr/>
        <a:lstStyle/>
        <a:p>
          <a:endParaRPr lang="en-US"/>
        </a:p>
      </dgm:t>
    </dgm:pt>
    <dgm:pt modelId="{6ED762F7-BE2D-4E40-8802-029D1B389648}" type="sibTrans" cxnId="{81F91457-AE23-492D-B26A-8E3225796FA1}">
      <dgm:prSet/>
      <dgm:spPr/>
      <dgm:t>
        <a:bodyPr/>
        <a:lstStyle/>
        <a:p>
          <a:endParaRPr lang="en-US"/>
        </a:p>
      </dgm:t>
    </dgm:pt>
    <dgm:pt modelId="{94C8BAAC-0967-4767-85DA-7B856B73CD82}">
      <dgm:prSet phldrT="[Text]"/>
      <dgm:spPr/>
      <dgm:t>
        <a:bodyPr/>
        <a:lstStyle/>
        <a:p>
          <a:r>
            <a:rPr lang="en-US"/>
            <a:t>Coding</a:t>
          </a:r>
        </a:p>
      </dgm:t>
    </dgm:pt>
    <dgm:pt modelId="{88EF7A22-DB36-430C-91DC-8E37FEFA08DF}" type="parTrans" cxnId="{33F27C25-98B9-458B-A325-7CB6DE3EA9EE}">
      <dgm:prSet/>
      <dgm:spPr/>
      <dgm:t>
        <a:bodyPr/>
        <a:lstStyle/>
        <a:p>
          <a:endParaRPr lang="en-US"/>
        </a:p>
      </dgm:t>
    </dgm:pt>
    <dgm:pt modelId="{6E34E1C9-1E8F-46E7-B7B0-C6C5E4A22FB2}" type="sibTrans" cxnId="{33F27C25-98B9-458B-A325-7CB6DE3EA9EE}">
      <dgm:prSet/>
      <dgm:spPr/>
      <dgm:t>
        <a:bodyPr/>
        <a:lstStyle/>
        <a:p>
          <a:endParaRPr lang="en-US"/>
        </a:p>
      </dgm:t>
    </dgm:pt>
    <dgm:pt modelId="{E8D186F4-B449-4A41-81B5-2AC5890BA195}">
      <dgm:prSet phldrT="[Text]"/>
      <dgm:spPr/>
      <dgm:t>
        <a:bodyPr/>
        <a:lstStyle/>
        <a:p>
          <a:r>
            <a:rPr lang="en-US"/>
            <a:t>Newsletter</a:t>
          </a:r>
        </a:p>
      </dgm:t>
    </dgm:pt>
    <dgm:pt modelId="{480174D8-0280-4D06-8F1C-6AC518BC725B}" type="parTrans" cxnId="{8A4068ED-0C27-47BE-A4DC-E0ACF0DA3DDE}">
      <dgm:prSet/>
      <dgm:spPr/>
      <dgm:t>
        <a:bodyPr/>
        <a:lstStyle/>
        <a:p>
          <a:endParaRPr lang="en-US"/>
        </a:p>
      </dgm:t>
    </dgm:pt>
    <dgm:pt modelId="{D753A08C-9C73-47AB-9387-1A92F13E1FE0}" type="sibTrans" cxnId="{8A4068ED-0C27-47BE-A4DC-E0ACF0DA3DDE}">
      <dgm:prSet/>
      <dgm:spPr/>
      <dgm:t>
        <a:bodyPr/>
        <a:lstStyle/>
        <a:p>
          <a:endParaRPr lang="en-US"/>
        </a:p>
      </dgm:t>
    </dgm:pt>
    <dgm:pt modelId="{8D6B304C-316B-408B-9C4F-3FD847005B30}">
      <dgm:prSet phldrT="[Text]"/>
      <dgm:spPr/>
      <dgm:t>
        <a:bodyPr/>
        <a:lstStyle/>
        <a:p>
          <a:r>
            <a:rPr lang="en-US"/>
            <a:t>NGP/DSR</a:t>
          </a:r>
        </a:p>
      </dgm:t>
    </dgm:pt>
    <dgm:pt modelId="{787FC78D-6938-4452-B461-20087315DDF1}" type="parTrans" cxnId="{2CFC5927-9C92-403A-84D1-ED9CF62D2888}">
      <dgm:prSet/>
      <dgm:spPr/>
      <dgm:t>
        <a:bodyPr/>
        <a:lstStyle/>
        <a:p>
          <a:endParaRPr lang="en-US"/>
        </a:p>
      </dgm:t>
    </dgm:pt>
    <dgm:pt modelId="{9EB4EBCC-2100-4895-AB75-5212351F05F4}" type="sibTrans" cxnId="{2CFC5927-9C92-403A-84D1-ED9CF62D2888}">
      <dgm:prSet/>
      <dgm:spPr/>
      <dgm:t>
        <a:bodyPr/>
        <a:lstStyle/>
        <a:p>
          <a:endParaRPr lang="en-US"/>
        </a:p>
      </dgm:t>
    </dgm:pt>
    <dgm:pt modelId="{2CA2F896-4EEB-4D66-83EB-2FE8BB0EDE2C}">
      <dgm:prSet phldrT="[Text]"/>
      <dgm:spPr/>
      <dgm:t>
        <a:bodyPr/>
        <a:lstStyle/>
        <a:p>
          <a:r>
            <a:rPr lang="en-US"/>
            <a:t>Topic based Segmentation</a:t>
          </a:r>
        </a:p>
      </dgm:t>
    </dgm:pt>
    <dgm:pt modelId="{A53EE7D5-4714-4B65-85EC-863E3730A677}" type="parTrans" cxnId="{CEBCF5E7-E895-4E2B-8A42-E0F938FA49AC}">
      <dgm:prSet/>
      <dgm:spPr/>
      <dgm:t>
        <a:bodyPr/>
        <a:lstStyle/>
        <a:p>
          <a:endParaRPr lang="en-US"/>
        </a:p>
      </dgm:t>
    </dgm:pt>
    <dgm:pt modelId="{378535C5-0A71-49A7-B385-C8A8F4300763}" type="sibTrans" cxnId="{CEBCF5E7-E895-4E2B-8A42-E0F938FA49AC}">
      <dgm:prSet/>
      <dgm:spPr/>
      <dgm:t>
        <a:bodyPr/>
        <a:lstStyle/>
        <a:p>
          <a:endParaRPr lang="en-US"/>
        </a:p>
      </dgm:t>
    </dgm:pt>
    <dgm:pt modelId="{FE1D566D-B35B-4669-B5B7-0C79EF906F6C}">
      <dgm:prSet phldrT="[Text]"/>
      <dgm:spPr/>
      <dgm:t>
        <a:bodyPr/>
        <a:lstStyle/>
        <a:p>
          <a:r>
            <a:rPr lang="en-US"/>
            <a:t>Optout</a:t>
          </a:r>
        </a:p>
      </dgm:t>
    </dgm:pt>
    <dgm:pt modelId="{5B8ED218-8545-414D-BADD-7168485030DB}" type="parTrans" cxnId="{83CEB229-00BF-4958-B651-D195D1A964EE}">
      <dgm:prSet/>
      <dgm:spPr/>
    </dgm:pt>
    <dgm:pt modelId="{CFB99275-14C4-47E7-AD02-82F84359FC26}" type="sibTrans" cxnId="{83CEB229-00BF-4958-B651-D195D1A964EE}">
      <dgm:prSet/>
      <dgm:spPr/>
    </dgm:pt>
    <dgm:pt modelId="{AB108A58-0A35-4925-8A66-1951C9F71F1A}" type="pres">
      <dgm:prSet presAssocID="{E145E56A-930B-43DC-A112-BCEF62F6A2CE}" presName="composite" presStyleCnt="0">
        <dgm:presLayoutVars>
          <dgm:chMax val="5"/>
          <dgm:dir/>
          <dgm:animLvl val="ctr"/>
          <dgm:resizeHandles val="exact"/>
        </dgm:presLayoutVars>
      </dgm:prSet>
      <dgm:spPr/>
    </dgm:pt>
    <dgm:pt modelId="{24823D71-C7D8-4C35-B05C-8CBF2BEEA65C}" type="pres">
      <dgm:prSet presAssocID="{E145E56A-930B-43DC-A112-BCEF62F6A2CE}" presName="cycle" presStyleCnt="0"/>
      <dgm:spPr/>
    </dgm:pt>
    <dgm:pt modelId="{D0B13483-4934-4B53-BF23-D3007AAF968A}" type="pres">
      <dgm:prSet presAssocID="{E145E56A-930B-43DC-A112-BCEF62F6A2CE}" presName="centerShape" presStyleCnt="0"/>
      <dgm:spPr/>
    </dgm:pt>
    <dgm:pt modelId="{5E9DED10-DE74-480F-BF8A-F90ECE182A73}" type="pres">
      <dgm:prSet presAssocID="{E145E56A-930B-43DC-A112-BCEF62F6A2CE}" presName="connSite" presStyleLbl="node1" presStyleIdx="0" presStyleCnt="5"/>
      <dgm:spPr/>
    </dgm:pt>
    <dgm:pt modelId="{E2B75F5C-5727-4DFC-9A2C-2C169BACFAAF}" type="pres">
      <dgm:prSet presAssocID="{E145E56A-930B-43DC-A112-BCEF62F6A2CE}" presName="visible" presStyleLbl="node1" presStyleIdx="0" presStyleCnt="5"/>
      <dgm:spPr>
        <a:solidFill>
          <a:srgbClr val="063A79"/>
        </a:solidFill>
      </dgm:spPr>
    </dgm:pt>
    <dgm:pt modelId="{03A49AE9-B1A7-4F9C-BCEA-AC35D3CF3AC5}" type="pres">
      <dgm:prSet presAssocID="{97E18DBF-746F-46F5-A392-5B5A7F5496BA}" presName="Name25" presStyleLbl="parChTrans1D1" presStyleIdx="0" presStyleCnt="4"/>
      <dgm:spPr/>
    </dgm:pt>
    <dgm:pt modelId="{F807820F-5ACC-4F5B-94B3-ADF4AFD7A3EC}" type="pres">
      <dgm:prSet presAssocID="{8A7E2059-96FE-4E93-A535-8DB5EB68F4BD}" presName="node" presStyleCnt="0"/>
      <dgm:spPr/>
    </dgm:pt>
    <dgm:pt modelId="{455435E0-472B-41A2-BD20-E8E13236C888}" type="pres">
      <dgm:prSet presAssocID="{8A7E2059-96FE-4E93-A535-8DB5EB68F4BD}" presName="parentNode" presStyleLbl="node1" presStyleIdx="1" presStyleCnt="5">
        <dgm:presLayoutVars>
          <dgm:chMax val="1"/>
          <dgm:bulletEnabled val="1"/>
        </dgm:presLayoutVars>
      </dgm:prSet>
      <dgm:spPr/>
    </dgm:pt>
    <dgm:pt modelId="{420E3DA8-77A8-4C63-A3A2-5F75C836B080}" type="pres">
      <dgm:prSet presAssocID="{8A7E2059-96FE-4E93-A535-8DB5EB68F4BD}" presName="childNode" presStyleLbl="revTx" presStyleIdx="0" presStyleCnt="4">
        <dgm:presLayoutVars>
          <dgm:bulletEnabled val="1"/>
        </dgm:presLayoutVars>
      </dgm:prSet>
      <dgm:spPr/>
    </dgm:pt>
    <dgm:pt modelId="{BFEC34ED-699B-47E8-B8CF-3CB04D387A60}" type="pres">
      <dgm:prSet presAssocID="{9E9CF3E5-36EA-4977-9B45-1969DB20846D}" presName="Name25" presStyleLbl="parChTrans1D1" presStyleIdx="1" presStyleCnt="4"/>
      <dgm:spPr/>
    </dgm:pt>
    <dgm:pt modelId="{523BE950-1499-4DA9-8E83-9FB20637D976}" type="pres">
      <dgm:prSet presAssocID="{CD02C2B2-83B8-423A-9D13-3DD437AAF57E}" presName="node" presStyleCnt="0"/>
      <dgm:spPr/>
    </dgm:pt>
    <dgm:pt modelId="{896FFA94-D194-4C5C-A18D-7E3586E9861C}" type="pres">
      <dgm:prSet presAssocID="{CD02C2B2-83B8-423A-9D13-3DD437AAF57E}" presName="parentNode" presStyleLbl="node1" presStyleIdx="2" presStyleCnt="5">
        <dgm:presLayoutVars>
          <dgm:chMax val="1"/>
          <dgm:bulletEnabled val="1"/>
        </dgm:presLayoutVars>
      </dgm:prSet>
      <dgm:spPr/>
    </dgm:pt>
    <dgm:pt modelId="{0D99EF3B-B627-4189-A3A1-3FCF3188A77C}" type="pres">
      <dgm:prSet presAssocID="{CD02C2B2-83B8-423A-9D13-3DD437AAF57E}" presName="childNode" presStyleLbl="revTx" presStyleIdx="1" presStyleCnt="4">
        <dgm:presLayoutVars>
          <dgm:bulletEnabled val="1"/>
        </dgm:presLayoutVars>
      </dgm:prSet>
      <dgm:spPr/>
    </dgm:pt>
    <dgm:pt modelId="{3923D0DC-791B-43C3-870E-AA15B7841D53}" type="pres">
      <dgm:prSet presAssocID="{25A4D534-13C3-41D7-B8EB-A71647F3D7D9}" presName="Name25" presStyleLbl="parChTrans1D1" presStyleIdx="2" presStyleCnt="4"/>
      <dgm:spPr/>
    </dgm:pt>
    <dgm:pt modelId="{071CCB25-3FEE-4FD5-ADF7-1DDAB6DE4651}" type="pres">
      <dgm:prSet presAssocID="{E2AE5631-2109-4FC4-A592-720BA9D35553}" presName="node" presStyleCnt="0"/>
      <dgm:spPr/>
    </dgm:pt>
    <dgm:pt modelId="{C21135E9-458E-47CE-A816-B0E8CD024599}" type="pres">
      <dgm:prSet presAssocID="{E2AE5631-2109-4FC4-A592-720BA9D35553}" presName="parentNode" presStyleLbl="node1" presStyleIdx="3" presStyleCnt="5">
        <dgm:presLayoutVars>
          <dgm:chMax val="1"/>
          <dgm:bulletEnabled val="1"/>
        </dgm:presLayoutVars>
      </dgm:prSet>
      <dgm:spPr/>
    </dgm:pt>
    <dgm:pt modelId="{E432071D-685B-40F1-BF18-0F371274197D}" type="pres">
      <dgm:prSet presAssocID="{E2AE5631-2109-4FC4-A592-720BA9D35553}" presName="childNode" presStyleLbl="revTx" presStyleIdx="2" presStyleCnt="4">
        <dgm:presLayoutVars>
          <dgm:bulletEnabled val="1"/>
        </dgm:presLayoutVars>
      </dgm:prSet>
      <dgm:spPr/>
    </dgm:pt>
    <dgm:pt modelId="{418E80AF-4108-47C8-9752-AD67E6EAC2F9}" type="pres">
      <dgm:prSet presAssocID="{2B66CB12-9534-4555-958D-FEEB35185316}" presName="Name25" presStyleLbl="parChTrans1D1" presStyleIdx="3" presStyleCnt="4"/>
      <dgm:spPr/>
    </dgm:pt>
    <dgm:pt modelId="{0F540C33-AC02-4555-96BC-5EF030F1EA77}" type="pres">
      <dgm:prSet presAssocID="{40536D65-FD8E-488E-B859-6F65D32399EA}" presName="node" presStyleCnt="0"/>
      <dgm:spPr/>
    </dgm:pt>
    <dgm:pt modelId="{35B26151-E1B7-46C8-A212-3A257CB891F5}" type="pres">
      <dgm:prSet presAssocID="{40536D65-FD8E-488E-B859-6F65D32399EA}" presName="parentNode" presStyleLbl="node1" presStyleIdx="4" presStyleCnt="5">
        <dgm:presLayoutVars>
          <dgm:chMax val="1"/>
          <dgm:bulletEnabled val="1"/>
        </dgm:presLayoutVars>
      </dgm:prSet>
      <dgm:spPr/>
    </dgm:pt>
    <dgm:pt modelId="{6704CA85-4DA2-4651-B49E-A72D9DEC2C98}" type="pres">
      <dgm:prSet presAssocID="{40536D65-FD8E-488E-B859-6F65D32399EA}" presName="childNode" presStyleLbl="revTx" presStyleIdx="3" presStyleCnt="4">
        <dgm:presLayoutVars>
          <dgm:bulletEnabled val="1"/>
        </dgm:presLayoutVars>
      </dgm:prSet>
      <dgm:spPr/>
    </dgm:pt>
  </dgm:ptLst>
  <dgm:cxnLst>
    <dgm:cxn modelId="{5CE15F06-6C4E-427A-9932-91189487BB36}" type="presOf" srcId="{E03A8E0A-3D54-4F9F-A6A7-14EE7BAD0652}" destId="{6704CA85-4DA2-4651-B49E-A72D9DEC2C98}" srcOrd="0" destOrd="2" presId="urn:microsoft.com/office/officeart/2005/8/layout/radial2"/>
    <dgm:cxn modelId="{F7912B0D-BA06-4ECF-A700-CC4D584CCC1E}" srcId="{8A7E2059-96FE-4E93-A535-8DB5EB68F4BD}" destId="{278D944E-17D8-45F3-A48F-4F402BF76201}" srcOrd="0" destOrd="0" parTransId="{41A99A96-5911-4B1D-AE87-DAC2B327D65A}" sibTransId="{8633C24F-5058-499F-ABB3-C00C7091F485}"/>
    <dgm:cxn modelId="{D6F8290F-3DFE-4F5B-8262-1CCFE99C2D8B}" type="presOf" srcId="{50E8C7A5-8EE9-48E3-9DDE-AE9DD7997311}" destId="{E432071D-685B-40F1-BF18-0F371274197D}" srcOrd="0" destOrd="0" presId="urn:microsoft.com/office/officeart/2005/8/layout/radial2"/>
    <dgm:cxn modelId="{7D374C13-6364-4B2D-85BE-6D84C603520A}" srcId="{E145E56A-930B-43DC-A112-BCEF62F6A2CE}" destId="{E2AE5631-2109-4FC4-A592-720BA9D35553}" srcOrd="2" destOrd="0" parTransId="{25A4D534-13C3-41D7-B8EB-A71647F3D7D9}" sibTransId="{8069B837-2363-4714-ADA9-45E0E5A9F0F3}"/>
    <dgm:cxn modelId="{CAA7DD14-4DAB-4340-8487-39FEE4F522CB}" type="presOf" srcId="{8D6B304C-316B-408B-9C4F-3FD847005B30}" destId="{420E3DA8-77A8-4C63-A3A2-5F75C836B080}" srcOrd="0" destOrd="3" presId="urn:microsoft.com/office/officeart/2005/8/layout/radial2"/>
    <dgm:cxn modelId="{05761817-3315-4EDD-884C-1B6B572D8726}" srcId="{E2AE5631-2109-4FC4-A592-720BA9D35553}" destId="{50E8C7A5-8EE9-48E3-9DDE-AE9DD7997311}" srcOrd="0" destOrd="0" parTransId="{6A270BA9-CB2E-4309-8ABB-72B6707A7E61}" sibTransId="{A2CD2534-3ECE-45BA-ADB6-E73692A40584}"/>
    <dgm:cxn modelId="{F5FEA81C-BB0C-4B2F-B5AE-DCF511C70653}" type="presOf" srcId="{97E18DBF-746F-46F5-A392-5B5A7F5496BA}" destId="{03A49AE9-B1A7-4F9C-BCEA-AC35D3CF3AC5}" srcOrd="0" destOrd="0" presId="urn:microsoft.com/office/officeart/2005/8/layout/radial2"/>
    <dgm:cxn modelId="{72833A1D-AE30-4105-911F-9B19E4CFCEE4}" srcId="{117C94AF-B270-4610-BACB-40F896CD3F5E}" destId="{E03A8E0A-3D54-4F9F-A6A7-14EE7BAD0652}" srcOrd="1" destOrd="0" parTransId="{33D06B99-28B2-4194-BD95-C67363ABF639}" sibTransId="{90F90A73-D9C5-4C26-BB50-FEF4000A6A8C}"/>
    <dgm:cxn modelId="{33F27C25-98B9-458B-A325-7CB6DE3EA9EE}" srcId="{E2AE5631-2109-4FC4-A592-720BA9D35553}" destId="{94C8BAAC-0967-4767-85DA-7B856B73CD82}" srcOrd="2" destOrd="0" parTransId="{88EF7A22-DB36-430C-91DC-8E37FEFA08DF}" sibTransId="{6E34E1C9-1E8F-46E7-B7B0-C6C5E4A22FB2}"/>
    <dgm:cxn modelId="{2CFC5927-9C92-403A-84D1-ED9CF62D2888}" srcId="{278D944E-17D8-45F3-A48F-4F402BF76201}" destId="{8D6B304C-316B-408B-9C4F-3FD847005B30}" srcOrd="2" destOrd="0" parTransId="{787FC78D-6938-4452-B461-20087315DDF1}" sibTransId="{9EB4EBCC-2100-4895-AB75-5212351F05F4}"/>
    <dgm:cxn modelId="{83CEB229-00BF-4958-B651-D195D1A964EE}" srcId="{BC4D4483-7F65-46E1-A539-79BC5F8A1B6D}" destId="{FE1D566D-B35B-4669-B5B7-0C79EF906F6C}" srcOrd="3" destOrd="0" parTransId="{5B8ED218-8545-414D-BADD-7168485030DB}" sibTransId="{CFB99275-14C4-47E7-AD02-82F84359FC26}"/>
    <dgm:cxn modelId="{99E00B2A-1A74-4AD6-B5DF-89347020151A}" srcId="{E145E56A-930B-43DC-A112-BCEF62F6A2CE}" destId="{8A7E2059-96FE-4E93-A535-8DB5EB68F4BD}" srcOrd="0" destOrd="0" parTransId="{97E18DBF-746F-46F5-A392-5B5A7F5496BA}" sibTransId="{D470F065-E9F7-4270-9091-69A7532A8E00}"/>
    <dgm:cxn modelId="{A8AD782B-A15F-41EC-BBA2-96CFE6905E36}" srcId="{278D944E-17D8-45F3-A48F-4F402BF76201}" destId="{9D338ACD-0EE8-4813-86B3-4198CD46C441}" srcOrd="1" destOrd="0" parTransId="{2ED35941-668B-4A4D-A9A9-43C276B60F74}" sibTransId="{75FBEB73-4D00-4035-A422-F0BC18D92F0E}"/>
    <dgm:cxn modelId="{9CA6D35C-48F1-497D-BFFA-8805C82C3158}" type="presOf" srcId="{9D338ACD-0EE8-4813-86B3-4198CD46C441}" destId="{420E3DA8-77A8-4C63-A3A2-5F75C836B080}" srcOrd="0" destOrd="2" presId="urn:microsoft.com/office/officeart/2005/8/layout/radial2"/>
    <dgm:cxn modelId="{AD7A6560-DA00-4D38-986B-8D60B01C35C7}" srcId="{40536D65-FD8E-488E-B859-6F65D32399EA}" destId="{117C94AF-B270-4610-BACB-40F896CD3F5E}" srcOrd="0" destOrd="0" parTransId="{D823F521-BDE0-49B0-A892-DFBDAFA050D8}" sibTransId="{AF809FA3-7DEC-4464-BDAA-74EEFAD4C127}"/>
    <dgm:cxn modelId="{E4D28268-3BA1-45F3-A032-BB63CCF9E851}" srcId="{94C8BAAC-0967-4767-85DA-7B856B73CD82}" destId="{FD8CB38D-DD01-454D-8C2A-520CCC97B37B}" srcOrd="1" destOrd="0" parTransId="{EDBC40F3-DDA4-487C-ADFF-01D865154D62}" sibTransId="{2C162719-4D13-4110-8550-350292753CC4}"/>
    <dgm:cxn modelId="{07831976-A837-45B4-82B4-8C5E5843E06F}" type="presOf" srcId="{25A4D534-13C3-41D7-B8EB-A71647F3D7D9}" destId="{3923D0DC-791B-43C3-870E-AA15B7841D53}" srcOrd="0" destOrd="0" presId="urn:microsoft.com/office/officeart/2005/8/layout/radial2"/>
    <dgm:cxn modelId="{81F91457-AE23-492D-B26A-8E3225796FA1}" srcId="{BC4D4483-7F65-46E1-A539-79BC5F8A1B6D}" destId="{B8A16D31-D214-4287-AD1E-46ED00DE4633}" srcOrd="2" destOrd="0" parTransId="{083C8263-5923-457E-B5D4-E17593AC48F3}" sibTransId="{6ED762F7-BE2D-4E40-8802-029D1B389648}"/>
    <dgm:cxn modelId="{E9A86E79-72CE-4065-B5A8-ECFAEC0433F7}" type="presOf" srcId="{EF400CDB-9C8B-46A9-A7FC-335953374F4C}" destId="{420E3DA8-77A8-4C63-A3A2-5F75C836B080}" srcOrd="0" destOrd="1" presId="urn:microsoft.com/office/officeart/2005/8/layout/radial2"/>
    <dgm:cxn modelId="{C5F51F7B-01C3-4889-B5D2-02F15E9FA49D}" type="presOf" srcId="{A44129C4-8257-445D-AE13-156AE8ADA050}" destId="{0D99EF3B-B627-4189-A3A1-3FCF3188A77C}" srcOrd="0" destOrd="1" presId="urn:microsoft.com/office/officeart/2005/8/layout/radial2"/>
    <dgm:cxn modelId="{9BBB3C81-9277-47AE-86E5-31EEA2041F50}" type="presOf" srcId="{E8D186F4-B449-4A41-81B5-2AC5890BA195}" destId="{E432071D-685B-40F1-BF18-0F371274197D}" srcOrd="0" destOrd="3" presId="urn:microsoft.com/office/officeart/2005/8/layout/radial2"/>
    <dgm:cxn modelId="{151E6989-E280-4EC5-8248-0B4501440AC7}" type="presOf" srcId="{40536D65-FD8E-488E-B859-6F65D32399EA}" destId="{35B26151-E1B7-46C8-A212-3A257CB891F5}" srcOrd="0" destOrd="0" presId="urn:microsoft.com/office/officeart/2005/8/layout/radial2"/>
    <dgm:cxn modelId="{1B3E7F97-47BC-42FF-B08E-431F82A0270D}" srcId="{CD02C2B2-83B8-423A-9D13-3DD437AAF57E}" destId="{BC4D4483-7F65-46E1-A539-79BC5F8A1B6D}" srcOrd="0" destOrd="0" parTransId="{0D6970EC-4D4B-40FD-9C28-235E63B14047}" sibTransId="{C94F17C6-9E4C-4022-82E0-8499A2615237}"/>
    <dgm:cxn modelId="{D769859A-0249-412A-A64A-25378A229568}" type="presOf" srcId="{94C8BAAC-0967-4767-85DA-7B856B73CD82}" destId="{E432071D-685B-40F1-BF18-0F371274197D}" srcOrd="0" destOrd="2" presId="urn:microsoft.com/office/officeart/2005/8/layout/radial2"/>
    <dgm:cxn modelId="{2CC8989A-7020-4AAF-9957-655EE32441F7}" type="presOf" srcId="{9E9CF3E5-36EA-4977-9B45-1969DB20846D}" destId="{BFEC34ED-699B-47E8-B8CF-3CB04D387A60}" srcOrd="0" destOrd="0" presId="urn:microsoft.com/office/officeart/2005/8/layout/radial2"/>
    <dgm:cxn modelId="{1D1CFEA5-91A0-4D4F-A951-2AEA2E5A3424}" type="presOf" srcId="{CD02C2B2-83B8-423A-9D13-3DD437AAF57E}" destId="{896FFA94-D194-4C5C-A18D-7E3586E9861C}" srcOrd="0" destOrd="0" presId="urn:microsoft.com/office/officeart/2005/8/layout/radial2"/>
    <dgm:cxn modelId="{49A863A9-615E-4AD1-9068-0B63F3DF7EE4}" srcId="{E145E56A-930B-43DC-A112-BCEF62F6A2CE}" destId="{CD02C2B2-83B8-423A-9D13-3DD437AAF57E}" srcOrd="1" destOrd="0" parTransId="{9E9CF3E5-36EA-4977-9B45-1969DB20846D}" sibTransId="{5A183775-6AD1-4FE3-9274-6B142A7AD409}"/>
    <dgm:cxn modelId="{5B82E7A9-3EF1-44FE-A986-6C60282A8247}" type="presOf" srcId="{117C94AF-B270-4610-BACB-40F896CD3F5E}" destId="{6704CA85-4DA2-4651-B49E-A72D9DEC2C98}" srcOrd="0" destOrd="0" presId="urn:microsoft.com/office/officeart/2005/8/layout/radial2"/>
    <dgm:cxn modelId="{C29FAEAE-41C0-4F55-8122-C88601F7C2FF}" srcId="{E145E56A-930B-43DC-A112-BCEF62F6A2CE}" destId="{40536D65-FD8E-488E-B859-6F65D32399EA}" srcOrd="3" destOrd="0" parTransId="{2B66CB12-9534-4555-958D-FEEB35185316}" sibTransId="{2DA96F7A-65C1-40AB-A5E8-D673F45F88E0}"/>
    <dgm:cxn modelId="{A81A32B1-2EDA-47A9-9DFD-9C9183C64B39}" srcId="{117C94AF-B270-4610-BACB-40F896CD3F5E}" destId="{EA987A81-B72F-4070-9B1A-12EB31D4860B}" srcOrd="0" destOrd="0" parTransId="{D281ABDD-7336-4D8C-8B22-F79E4466269E}" sibTransId="{FC0F0029-B8C2-4AF7-B968-72D11A9B8EFD}"/>
    <dgm:cxn modelId="{ACC413B2-1810-45EB-8182-BBD208A69ADC}" type="presOf" srcId="{2CA2F896-4EEB-4D66-83EB-2FE8BB0EDE2C}" destId="{E432071D-685B-40F1-BF18-0F371274197D}" srcOrd="0" destOrd="1" presId="urn:microsoft.com/office/officeart/2005/8/layout/radial2"/>
    <dgm:cxn modelId="{E729ACC3-55E8-46EA-A7D4-786D933EC9F9}" type="presOf" srcId="{E2AE5631-2109-4FC4-A592-720BA9D35553}" destId="{C21135E9-458E-47CE-A816-B0E8CD024599}" srcOrd="0" destOrd="0" presId="urn:microsoft.com/office/officeart/2005/8/layout/radial2"/>
    <dgm:cxn modelId="{7C0F0EC5-FB40-418B-B5C9-ACF06B3D1313}" type="presOf" srcId="{E145E56A-930B-43DC-A112-BCEF62F6A2CE}" destId="{AB108A58-0A35-4925-8A66-1951C9F71F1A}" srcOrd="0" destOrd="0" presId="urn:microsoft.com/office/officeart/2005/8/layout/radial2"/>
    <dgm:cxn modelId="{0B6E08C8-8607-48AC-9E1B-470CFFC41A40}" type="presOf" srcId="{FE1D566D-B35B-4669-B5B7-0C79EF906F6C}" destId="{0D99EF3B-B627-4189-A3A1-3FCF3188A77C}" srcOrd="0" destOrd="4" presId="urn:microsoft.com/office/officeart/2005/8/layout/radial2"/>
    <dgm:cxn modelId="{36AF60CB-7992-4AAF-9A3C-6B575192DDF3}" type="presOf" srcId="{B8A16D31-D214-4287-AD1E-46ED00DE4633}" destId="{0D99EF3B-B627-4189-A3A1-3FCF3188A77C}" srcOrd="0" destOrd="3" presId="urn:microsoft.com/office/officeart/2005/8/layout/radial2"/>
    <dgm:cxn modelId="{ACA271DA-557B-4998-B79D-D46A53FC3B2C}" type="presOf" srcId="{0A9F5611-2775-40FB-93BC-4DCF3E19E32C}" destId="{0D99EF3B-B627-4189-A3A1-3FCF3188A77C}" srcOrd="0" destOrd="2" presId="urn:microsoft.com/office/officeart/2005/8/layout/radial2"/>
    <dgm:cxn modelId="{359DF3DC-08D7-40EF-882B-943B5A9F6C14}" type="presOf" srcId="{2B66CB12-9534-4555-958D-FEEB35185316}" destId="{418E80AF-4108-47C8-9752-AD67E6EAC2F9}" srcOrd="0" destOrd="0" presId="urn:microsoft.com/office/officeart/2005/8/layout/radial2"/>
    <dgm:cxn modelId="{10F972DF-FFF1-44E2-9291-5BFD74B31F30}" type="presOf" srcId="{EA987A81-B72F-4070-9B1A-12EB31D4860B}" destId="{6704CA85-4DA2-4651-B49E-A72D9DEC2C98}" srcOrd="0" destOrd="1" presId="urn:microsoft.com/office/officeart/2005/8/layout/radial2"/>
    <dgm:cxn modelId="{A3C8A4E3-42FE-4BAB-BB88-14E974E826CB}" type="presOf" srcId="{8A7E2059-96FE-4E93-A535-8DB5EB68F4BD}" destId="{455435E0-472B-41A2-BD20-E8E13236C888}" srcOrd="0" destOrd="0" presId="urn:microsoft.com/office/officeart/2005/8/layout/radial2"/>
    <dgm:cxn modelId="{CEBCF5E7-E895-4E2B-8A42-E0F938FA49AC}" srcId="{E2AE5631-2109-4FC4-A592-720BA9D35553}" destId="{2CA2F896-4EEB-4D66-83EB-2FE8BB0EDE2C}" srcOrd="1" destOrd="0" parTransId="{A53EE7D5-4714-4B65-85EC-863E3730A677}" sibTransId="{378535C5-0A71-49A7-B385-C8A8F4300763}"/>
    <dgm:cxn modelId="{3A5AFAEA-463A-4976-A7D5-5F81E71FA0E9}" srcId="{BC4D4483-7F65-46E1-A539-79BC5F8A1B6D}" destId="{0A9F5611-2775-40FB-93BC-4DCF3E19E32C}" srcOrd="1" destOrd="0" parTransId="{33B94F31-2FE0-4001-847B-6835035066EC}" sibTransId="{5D8B2CBC-FEAC-479B-A070-8032189D0FC4}"/>
    <dgm:cxn modelId="{EAE777EB-204F-4B1B-A013-8B5512610FA2}" type="presOf" srcId="{278D944E-17D8-45F3-A48F-4F402BF76201}" destId="{420E3DA8-77A8-4C63-A3A2-5F75C836B080}" srcOrd="0" destOrd="0" presId="urn:microsoft.com/office/officeart/2005/8/layout/radial2"/>
    <dgm:cxn modelId="{8A4068ED-0C27-47BE-A4DC-E0ACF0DA3DDE}" srcId="{94C8BAAC-0967-4767-85DA-7B856B73CD82}" destId="{E8D186F4-B449-4A41-81B5-2AC5890BA195}" srcOrd="0" destOrd="0" parTransId="{480174D8-0280-4D06-8F1C-6AC518BC725B}" sibTransId="{D753A08C-9C73-47AB-9387-1A92F13E1FE0}"/>
    <dgm:cxn modelId="{0B3D7AF4-A157-42F5-B0C6-CDFB5D2BC268}" type="presOf" srcId="{BC4D4483-7F65-46E1-A539-79BC5F8A1B6D}" destId="{0D99EF3B-B627-4189-A3A1-3FCF3188A77C}" srcOrd="0" destOrd="0" presId="urn:microsoft.com/office/officeart/2005/8/layout/radial2"/>
    <dgm:cxn modelId="{CEB2DCF7-FEE2-4220-B1BF-44822A695C8F}" srcId="{278D944E-17D8-45F3-A48F-4F402BF76201}" destId="{EF400CDB-9C8B-46A9-A7FC-335953374F4C}" srcOrd="0" destOrd="0" parTransId="{8EFDCB02-B233-42B6-9F4F-C233E964F614}" sibTransId="{1907EB51-FEE2-4375-8A55-3698A725F995}"/>
    <dgm:cxn modelId="{6A9F6EF8-8D7C-4E2D-99CD-489D88A60C0E}" type="presOf" srcId="{FD8CB38D-DD01-454D-8C2A-520CCC97B37B}" destId="{E432071D-685B-40F1-BF18-0F371274197D}" srcOrd="0" destOrd="4" presId="urn:microsoft.com/office/officeart/2005/8/layout/radial2"/>
    <dgm:cxn modelId="{54CE8AF9-35B8-45E2-B78E-4469A1E43935}" srcId="{BC4D4483-7F65-46E1-A539-79BC5F8A1B6D}" destId="{A44129C4-8257-445D-AE13-156AE8ADA050}" srcOrd="0" destOrd="0" parTransId="{78DC115E-BBE5-493C-BB9C-91736225AAAB}" sibTransId="{5BE53A92-48FB-4B63-A0FA-CE4021A7A71C}"/>
    <dgm:cxn modelId="{936D971F-BFDC-4D7B-BA27-724BB0B4C564}" type="presParOf" srcId="{AB108A58-0A35-4925-8A66-1951C9F71F1A}" destId="{24823D71-C7D8-4C35-B05C-8CBF2BEEA65C}" srcOrd="0" destOrd="0" presId="urn:microsoft.com/office/officeart/2005/8/layout/radial2"/>
    <dgm:cxn modelId="{76CDF2F9-F34B-4E26-BAAB-1EC513AB225B}" type="presParOf" srcId="{24823D71-C7D8-4C35-B05C-8CBF2BEEA65C}" destId="{D0B13483-4934-4B53-BF23-D3007AAF968A}" srcOrd="0" destOrd="0" presId="urn:microsoft.com/office/officeart/2005/8/layout/radial2"/>
    <dgm:cxn modelId="{239F54D5-2827-4286-82C1-364068AB7D6F}" type="presParOf" srcId="{D0B13483-4934-4B53-BF23-D3007AAF968A}" destId="{5E9DED10-DE74-480F-BF8A-F90ECE182A73}" srcOrd="0" destOrd="0" presId="urn:microsoft.com/office/officeart/2005/8/layout/radial2"/>
    <dgm:cxn modelId="{53D03012-A6CE-48EB-B80A-EB45125D2518}" type="presParOf" srcId="{D0B13483-4934-4B53-BF23-D3007AAF968A}" destId="{E2B75F5C-5727-4DFC-9A2C-2C169BACFAAF}" srcOrd="1" destOrd="0" presId="urn:microsoft.com/office/officeart/2005/8/layout/radial2"/>
    <dgm:cxn modelId="{08FED4BD-DE83-44AE-8C01-1ACD8CA12F4B}" type="presParOf" srcId="{24823D71-C7D8-4C35-B05C-8CBF2BEEA65C}" destId="{03A49AE9-B1A7-4F9C-BCEA-AC35D3CF3AC5}" srcOrd="1" destOrd="0" presId="urn:microsoft.com/office/officeart/2005/8/layout/radial2"/>
    <dgm:cxn modelId="{0C398105-D7E7-493B-9987-78E8EC8D435A}" type="presParOf" srcId="{24823D71-C7D8-4C35-B05C-8CBF2BEEA65C}" destId="{F807820F-5ACC-4F5B-94B3-ADF4AFD7A3EC}" srcOrd="2" destOrd="0" presId="urn:microsoft.com/office/officeart/2005/8/layout/radial2"/>
    <dgm:cxn modelId="{97C863B2-41D5-4AF5-9D6B-C067A85CEEF4}" type="presParOf" srcId="{F807820F-5ACC-4F5B-94B3-ADF4AFD7A3EC}" destId="{455435E0-472B-41A2-BD20-E8E13236C888}" srcOrd="0" destOrd="0" presId="urn:microsoft.com/office/officeart/2005/8/layout/radial2"/>
    <dgm:cxn modelId="{86FA32C4-9198-40DA-A33C-DF10029504AB}" type="presParOf" srcId="{F807820F-5ACC-4F5B-94B3-ADF4AFD7A3EC}" destId="{420E3DA8-77A8-4C63-A3A2-5F75C836B080}" srcOrd="1" destOrd="0" presId="urn:microsoft.com/office/officeart/2005/8/layout/radial2"/>
    <dgm:cxn modelId="{7B6E3828-9933-4C8D-BA72-E424BFD044BB}" type="presParOf" srcId="{24823D71-C7D8-4C35-B05C-8CBF2BEEA65C}" destId="{BFEC34ED-699B-47E8-B8CF-3CB04D387A60}" srcOrd="3" destOrd="0" presId="urn:microsoft.com/office/officeart/2005/8/layout/radial2"/>
    <dgm:cxn modelId="{1D651877-BF2C-46BE-8C17-B35A3A9CF46F}" type="presParOf" srcId="{24823D71-C7D8-4C35-B05C-8CBF2BEEA65C}" destId="{523BE950-1499-4DA9-8E83-9FB20637D976}" srcOrd="4" destOrd="0" presId="urn:microsoft.com/office/officeart/2005/8/layout/radial2"/>
    <dgm:cxn modelId="{E6CCDE8E-77F1-4015-B549-BC8B79C7D4FB}" type="presParOf" srcId="{523BE950-1499-4DA9-8E83-9FB20637D976}" destId="{896FFA94-D194-4C5C-A18D-7E3586E9861C}" srcOrd="0" destOrd="0" presId="urn:microsoft.com/office/officeart/2005/8/layout/radial2"/>
    <dgm:cxn modelId="{32EAB62B-7F4B-455B-B2AB-252F955C57F7}" type="presParOf" srcId="{523BE950-1499-4DA9-8E83-9FB20637D976}" destId="{0D99EF3B-B627-4189-A3A1-3FCF3188A77C}" srcOrd="1" destOrd="0" presId="urn:microsoft.com/office/officeart/2005/8/layout/radial2"/>
    <dgm:cxn modelId="{867FB2AF-B4CF-4841-B584-19ADD1D273E9}" type="presParOf" srcId="{24823D71-C7D8-4C35-B05C-8CBF2BEEA65C}" destId="{3923D0DC-791B-43C3-870E-AA15B7841D53}" srcOrd="5" destOrd="0" presId="urn:microsoft.com/office/officeart/2005/8/layout/radial2"/>
    <dgm:cxn modelId="{8FFEE399-70A0-40EE-BA4C-C864954E4142}" type="presParOf" srcId="{24823D71-C7D8-4C35-B05C-8CBF2BEEA65C}" destId="{071CCB25-3FEE-4FD5-ADF7-1DDAB6DE4651}" srcOrd="6" destOrd="0" presId="urn:microsoft.com/office/officeart/2005/8/layout/radial2"/>
    <dgm:cxn modelId="{593F7D11-6A02-44EF-9DBE-003433ECF96B}" type="presParOf" srcId="{071CCB25-3FEE-4FD5-ADF7-1DDAB6DE4651}" destId="{C21135E9-458E-47CE-A816-B0E8CD024599}" srcOrd="0" destOrd="0" presId="urn:microsoft.com/office/officeart/2005/8/layout/radial2"/>
    <dgm:cxn modelId="{2F727CBE-19B3-46E3-A9E7-3684C224CB09}" type="presParOf" srcId="{071CCB25-3FEE-4FD5-ADF7-1DDAB6DE4651}" destId="{E432071D-685B-40F1-BF18-0F371274197D}" srcOrd="1" destOrd="0" presId="urn:microsoft.com/office/officeart/2005/8/layout/radial2"/>
    <dgm:cxn modelId="{05B97899-66BD-428C-B1CF-1FAEADAEE1E8}" type="presParOf" srcId="{24823D71-C7D8-4C35-B05C-8CBF2BEEA65C}" destId="{418E80AF-4108-47C8-9752-AD67E6EAC2F9}" srcOrd="7" destOrd="0" presId="urn:microsoft.com/office/officeart/2005/8/layout/radial2"/>
    <dgm:cxn modelId="{4EA9237C-3827-422E-90E9-3D5380C4CAC2}" type="presParOf" srcId="{24823D71-C7D8-4C35-B05C-8CBF2BEEA65C}" destId="{0F540C33-AC02-4555-96BC-5EF030F1EA77}" srcOrd="8" destOrd="0" presId="urn:microsoft.com/office/officeart/2005/8/layout/radial2"/>
    <dgm:cxn modelId="{8EB4EBCD-6A53-4CE4-9258-1471752175A9}" type="presParOf" srcId="{0F540C33-AC02-4555-96BC-5EF030F1EA77}" destId="{35B26151-E1B7-46C8-A212-3A257CB891F5}" srcOrd="0" destOrd="0" presId="urn:microsoft.com/office/officeart/2005/8/layout/radial2"/>
    <dgm:cxn modelId="{B4195DD2-A0DD-4940-9F81-73877D6F21A0}" type="presParOf" srcId="{0F540C33-AC02-4555-96BC-5EF030F1EA77}" destId="{6704CA85-4DA2-4651-B49E-A72D9DEC2C98}"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8E80AF-4108-47C8-9752-AD67E6EAC2F9}">
      <dsp:nvSpPr>
        <dsp:cNvPr id="0" name=""/>
        <dsp:cNvSpPr/>
      </dsp:nvSpPr>
      <dsp:spPr>
        <a:xfrm rot="3673426">
          <a:off x="3043974" y="4629258"/>
          <a:ext cx="1159530" cy="47109"/>
        </a:xfrm>
        <a:custGeom>
          <a:avLst/>
          <a:gdLst/>
          <a:ahLst/>
          <a:cxnLst/>
          <a:rect l="0" t="0" r="0" b="0"/>
          <a:pathLst>
            <a:path>
              <a:moveTo>
                <a:pt x="0" y="23554"/>
              </a:moveTo>
              <a:lnTo>
                <a:pt x="1159530" y="2355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23D0DC-791B-43C3-870E-AA15B7841D53}">
      <dsp:nvSpPr>
        <dsp:cNvPr id="0" name=""/>
        <dsp:cNvSpPr/>
      </dsp:nvSpPr>
      <dsp:spPr>
        <a:xfrm rot="1307856">
          <a:off x="3717974" y="3737770"/>
          <a:ext cx="823078" cy="47109"/>
        </a:xfrm>
        <a:custGeom>
          <a:avLst/>
          <a:gdLst/>
          <a:ahLst/>
          <a:cxnLst/>
          <a:rect l="0" t="0" r="0" b="0"/>
          <a:pathLst>
            <a:path>
              <a:moveTo>
                <a:pt x="0" y="23554"/>
              </a:moveTo>
              <a:lnTo>
                <a:pt x="823078" y="2355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FEC34ED-699B-47E8-B8CF-3CB04D387A60}">
      <dsp:nvSpPr>
        <dsp:cNvPr id="0" name=""/>
        <dsp:cNvSpPr/>
      </dsp:nvSpPr>
      <dsp:spPr>
        <a:xfrm rot="20292144">
          <a:off x="3717974" y="2717519"/>
          <a:ext cx="823078" cy="47109"/>
        </a:xfrm>
        <a:custGeom>
          <a:avLst/>
          <a:gdLst/>
          <a:ahLst/>
          <a:cxnLst/>
          <a:rect l="0" t="0" r="0" b="0"/>
          <a:pathLst>
            <a:path>
              <a:moveTo>
                <a:pt x="0" y="23554"/>
              </a:moveTo>
              <a:lnTo>
                <a:pt x="823078" y="2355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A49AE9-B1A7-4F9C-BCEA-AC35D3CF3AC5}">
      <dsp:nvSpPr>
        <dsp:cNvPr id="0" name=""/>
        <dsp:cNvSpPr/>
      </dsp:nvSpPr>
      <dsp:spPr>
        <a:xfrm rot="17926574">
          <a:off x="3043974" y="1826032"/>
          <a:ext cx="1159530" cy="47109"/>
        </a:xfrm>
        <a:custGeom>
          <a:avLst/>
          <a:gdLst/>
          <a:ahLst/>
          <a:cxnLst/>
          <a:rect l="0" t="0" r="0" b="0"/>
          <a:pathLst>
            <a:path>
              <a:moveTo>
                <a:pt x="0" y="23554"/>
              </a:moveTo>
              <a:lnTo>
                <a:pt x="1159530" y="2355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B75F5C-5727-4DFC-9A2C-2C169BACFAAF}">
      <dsp:nvSpPr>
        <dsp:cNvPr id="0" name=""/>
        <dsp:cNvSpPr/>
      </dsp:nvSpPr>
      <dsp:spPr>
        <a:xfrm>
          <a:off x="1577604" y="1974849"/>
          <a:ext cx="2552700" cy="2552700"/>
        </a:xfrm>
        <a:prstGeom prst="ellipse">
          <a:avLst/>
        </a:prstGeom>
        <a:solidFill>
          <a:srgbClr val="063A7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5435E0-472B-41A2-BD20-E8E13236C888}">
      <dsp:nvSpPr>
        <dsp:cNvPr id="0" name=""/>
        <dsp:cNvSpPr/>
      </dsp:nvSpPr>
      <dsp:spPr>
        <a:xfrm>
          <a:off x="3532281" y="635"/>
          <a:ext cx="1429020" cy="142902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Implementation</a:t>
          </a:r>
        </a:p>
      </dsp:txBody>
      <dsp:txXfrm>
        <a:off x="3741556" y="209910"/>
        <a:ext cx="1010470" cy="1010470"/>
      </dsp:txXfrm>
    </dsp:sp>
    <dsp:sp modelId="{420E3DA8-77A8-4C63-A3A2-5F75C836B080}">
      <dsp:nvSpPr>
        <dsp:cNvPr id="0" name=""/>
        <dsp:cNvSpPr/>
      </dsp:nvSpPr>
      <dsp:spPr>
        <a:xfrm>
          <a:off x="5104204" y="635"/>
          <a:ext cx="2143531" cy="1429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22300">
            <a:lnSpc>
              <a:spcPct val="90000"/>
            </a:lnSpc>
            <a:spcBef>
              <a:spcPct val="0"/>
            </a:spcBef>
            <a:spcAft>
              <a:spcPct val="15000"/>
            </a:spcAft>
            <a:buChar char="•"/>
          </a:pPr>
          <a:r>
            <a:rPr lang="en-US" sz="1400" kern="1200"/>
            <a:t>Data management</a:t>
          </a:r>
        </a:p>
        <a:p>
          <a:pPr marL="228600" lvl="2" indent="-114300" algn="l" defTabSz="622300">
            <a:lnSpc>
              <a:spcPct val="90000"/>
            </a:lnSpc>
            <a:spcBef>
              <a:spcPct val="0"/>
            </a:spcBef>
            <a:spcAft>
              <a:spcPct val="15000"/>
            </a:spcAft>
            <a:buChar char="•"/>
          </a:pPr>
          <a:r>
            <a:rPr lang="en-US" sz="1400" kern="1200"/>
            <a:t> Player</a:t>
          </a:r>
        </a:p>
        <a:p>
          <a:pPr marL="228600" lvl="2" indent="-114300" algn="l" defTabSz="622300">
            <a:lnSpc>
              <a:spcPct val="90000"/>
            </a:lnSpc>
            <a:spcBef>
              <a:spcPct val="0"/>
            </a:spcBef>
            <a:spcAft>
              <a:spcPct val="15000"/>
            </a:spcAft>
            <a:buChar char="•"/>
          </a:pPr>
          <a:r>
            <a:rPr lang="en-US" sz="1400" kern="1200"/>
            <a:t>Title Metadata</a:t>
          </a:r>
        </a:p>
        <a:p>
          <a:pPr marL="228600" lvl="2" indent="-114300" algn="l" defTabSz="622300">
            <a:lnSpc>
              <a:spcPct val="90000"/>
            </a:lnSpc>
            <a:spcBef>
              <a:spcPct val="0"/>
            </a:spcBef>
            <a:spcAft>
              <a:spcPct val="15000"/>
            </a:spcAft>
            <a:buChar char="•"/>
          </a:pPr>
          <a:r>
            <a:rPr lang="en-US" sz="1400" kern="1200"/>
            <a:t>NGP/DSR</a:t>
          </a:r>
        </a:p>
      </dsp:txBody>
      <dsp:txXfrm>
        <a:off x="5104204" y="635"/>
        <a:ext cx="2143531" cy="1429020"/>
      </dsp:txXfrm>
    </dsp:sp>
    <dsp:sp modelId="{896FFA94-D194-4C5C-A18D-7E3586E9861C}">
      <dsp:nvSpPr>
        <dsp:cNvPr id="0" name=""/>
        <dsp:cNvSpPr/>
      </dsp:nvSpPr>
      <dsp:spPr>
        <a:xfrm>
          <a:off x="4460541" y="1608429"/>
          <a:ext cx="1429020" cy="1429020"/>
        </a:xfrm>
        <a:prstGeom prst="ellipse">
          <a:avLst/>
        </a:prstGeom>
        <a:solidFill>
          <a:srgbClr val="4472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Front end integration</a:t>
          </a:r>
        </a:p>
      </dsp:txBody>
      <dsp:txXfrm>
        <a:off x="4669816" y="1817704"/>
        <a:ext cx="1010470" cy="1010470"/>
      </dsp:txXfrm>
    </dsp:sp>
    <dsp:sp modelId="{0D99EF3B-B627-4189-A3A1-3FCF3188A77C}">
      <dsp:nvSpPr>
        <dsp:cNvPr id="0" name=""/>
        <dsp:cNvSpPr/>
      </dsp:nvSpPr>
      <dsp:spPr>
        <a:xfrm>
          <a:off x="6032464" y="1608429"/>
          <a:ext cx="2143531" cy="1429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22300">
            <a:lnSpc>
              <a:spcPct val="90000"/>
            </a:lnSpc>
            <a:spcBef>
              <a:spcPct val="0"/>
            </a:spcBef>
            <a:spcAft>
              <a:spcPct val="15000"/>
            </a:spcAft>
            <a:buChar char="•"/>
          </a:pPr>
          <a:r>
            <a:rPr lang="en-US" sz="1400" kern="1200"/>
            <a:t>Player</a:t>
          </a:r>
        </a:p>
        <a:p>
          <a:pPr marL="228600" lvl="2" indent="-114300" algn="l" defTabSz="622300">
            <a:lnSpc>
              <a:spcPct val="90000"/>
            </a:lnSpc>
            <a:spcBef>
              <a:spcPct val="0"/>
            </a:spcBef>
            <a:spcAft>
              <a:spcPct val="15000"/>
            </a:spcAft>
            <a:buChar char="•"/>
          </a:pPr>
          <a:r>
            <a:rPr lang="en-US" sz="1400" kern="1200"/>
            <a:t>Opt-in</a:t>
          </a:r>
        </a:p>
        <a:p>
          <a:pPr marL="228600" lvl="2" indent="-114300" algn="l" defTabSz="622300">
            <a:lnSpc>
              <a:spcPct val="90000"/>
            </a:lnSpc>
            <a:spcBef>
              <a:spcPct val="0"/>
            </a:spcBef>
            <a:spcAft>
              <a:spcPct val="15000"/>
            </a:spcAft>
            <a:buChar char="•"/>
          </a:pPr>
          <a:r>
            <a:rPr lang="en-US" sz="1400" kern="1200"/>
            <a:t>Updates</a:t>
          </a:r>
        </a:p>
        <a:p>
          <a:pPr marL="228600" lvl="2" indent="-114300" algn="l" defTabSz="622300">
            <a:lnSpc>
              <a:spcPct val="90000"/>
            </a:lnSpc>
            <a:spcBef>
              <a:spcPct val="0"/>
            </a:spcBef>
            <a:spcAft>
              <a:spcPct val="15000"/>
            </a:spcAft>
            <a:buChar char="•"/>
          </a:pPr>
          <a:r>
            <a:rPr lang="en-US" sz="1400" kern="1200"/>
            <a:t>Survey submissions</a:t>
          </a:r>
        </a:p>
        <a:p>
          <a:pPr marL="228600" lvl="2" indent="-114300" algn="l" defTabSz="622300">
            <a:lnSpc>
              <a:spcPct val="90000"/>
            </a:lnSpc>
            <a:spcBef>
              <a:spcPct val="0"/>
            </a:spcBef>
            <a:spcAft>
              <a:spcPct val="15000"/>
            </a:spcAft>
            <a:buChar char="•"/>
          </a:pPr>
          <a:r>
            <a:rPr lang="en-US" sz="1400" kern="1200"/>
            <a:t>Optout</a:t>
          </a:r>
        </a:p>
      </dsp:txBody>
      <dsp:txXfrm>
        <a:off x="6032464" y="1608429"/>
        <a:ext cx="2143531" cy="1429020"/>
      </dsp:txXfrm>
    </dsp:sp>
    <dsp:sp modelId="{C21135E9-458E-47CE-A816-B0E8CD024599}">
      <dsp:nvSpPr>
        <dsp:cNvPr id="0" name=""/>
        <dsp:cNvSpPr/>
      </dsp:nvSpPr>
      <dsp:spPr>
        <a:xfrm>
          <a:off x="4460541" y="3464949"/>
          <a:ext cx="1429020" cy="142902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Marketing</a:t>
          </a:r>
        </a:p>
      </dsp:txBody>
      <dsp:txXfrm>
        <a:off x="4669816" y="3674224"/>
        <a:ext cx="1010470" cy="1010470"/>
      </dsp:txXfrm>
    </dsp:sp>
    <dsp:sp modelId="{E432071D-685B-40F1-BF18-0F371274197D}">
      <dsp:nvSpPr>
        <dsp:cNvPr id="0" name=""/>
        <dsp:cNvSpPr/>
      </dsp:nvSpPr>
      <dsp:spPr>
        <a:xfrm>
          <a:off x="6032464" y="3464949"/>
          <a:ext cx="2143531" cy="1429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22300">
            <a:lnSpc>
              <a:spcPct val="90000"/>
            </a:lnSpc>
            <a:spcBef>
              <a:spcPct val="0"/>
            </a:spcBef>
            <a:spcAft>
              <a:spcPct val="15000"/>
            </a:spcAft>
            <a:buChar char="•"/>
          </a:pPr>
          <a:r>
            <a:rPr lang="en-US" sz="1400" kern="1200"/>
            <a:t>CPM</a:t>
          </a:r>
        </a:p>
        <a:p>
          <a:pPr marL="114300" lvl="1" indent="-114300" algn="l" defTabSz="622300">
            <a:lnSpc>
              <a:spcPct val="90000"/>
            </a:lnSpc>
            <a:spcBef>
              <a:spcPct val="0"/>
            </a:spcBef>
            <a:spcAft>
              <a:spcPct val="15000"/>
            </a:spcAft>
            <a:buChar char="•"/>
          </a:pPr>
          <a:r>
            <a:rPr lang="en-US" sz="1400" kern="1200"/>
            <a:t>Topic based Segmentation</a:t>
          </a:r>
        </a:p>
        <a:p>
          <a:pPr marL="114300" lvl="1" indent="-114300" algn="l" defTabSz="622300">
            <a:lnSpc>
              <a:spcPct val="90000"/>
            </a:lnSpc>
            <a:spcBef>
              <a:spcPct val="0"/>
            </a:spcBef>
            <a:spcAft>
              <a:spcPct val="15000"/>
            </a:spcAft>
            <a:buChar char="•"/>
          </a:pPr>
          <a:r>
            <a:rPr lang="en-US" sz="1400" kern="1200"/>
            <a:t>Coding</a:t>
          </a:r>
        </a:p>
        <a:p>
          <a:pPr marL="228600" lvl="2" indent="-114300" algn="l" defTabSz="622300">
            <a:lnSpc>
              <a:spcPct val="90000"/>
            </a:lnSpc>
            <a:spcBef>
              <a:spcPct val="0"/>
            </a:spcBef>
            <a:spcAft>
              <a:spcPct val="15000"/>
            </a:spcAft>
            <a:buChar char="•"/>
          </a:pPr>
          <a:r>
            <a:rPr lang="en-US" sz="1400" kern="1200"/>
            <a:t>Newsletter</a:t>
          </a:r>
        </a:p>
        <a:p>
          <a:pPr marL="228600" lvl="2" indent="-114300" algn="l" defTabSz="622300">
            <a:lnSpc>
              <a:spcPct val="90000"/>
            </a:lnSpc>
            <a:spcBef>
              <a:spcPct val="0"/>
            </a:spcBef>
            <a:spcAft>
              <a:spcPct val="15000"/>
            </a:spcAft>
            <a:buChar char="•"/>
          </a:pPr>
          <a:r>
            <a:rPr lang="en-US" sz="1400" kern="1200"/>
            <a:t>Event announcements</a:t>
          </a:r>
        </a:p>
      </dsp:txBody>
      <dsp:txXfrm>
        <a:off x="6032464" y="3464949"/>
        <a:ext cx="2143531" cy="1429020"/>
      </dsp:txXfrm>
    </dsp:sp>
    <dsp:sp modelId="{35B26151-E1B7-46C8-A212-3A257CB891F5}">
      <dsp:nvSpPr>
        <dsp:cNvPr id="0" name=""/>
        <dsp:cNvSpPr/>
      </dsp:nvSpPr>
      <dsp:spPr>
        <a:xfrm>
          <a:off x="3532281" y="5072743"/>
          <a:ext cx="1429020" cy="142902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Customer Voice</a:t>
          </a:r>
        </a:p>
      </dsp:txBody>
      <dsp:txXfrm>
        <a:off x="3741556" y="5282018"/>
        <a:ext cx="1010470" cy="1010470"/>
      </dsp:txXfrm>
    </dsp:sp>
    <dsp:sp modelId="{6704CA85-4DA2-4651-B49E-A72D9DEC2C98}">
      <dsp:nvSpPr>
        <dsp:cNvPr id="0" name=""/>
        <dsp:cNvSpPr/>
      </dsp:nvSpPr>
      <dsp:spPr>
        <a:xfrm>
          <a:off x="5104204" y="5072743"/>
          <a:ext cx="2143531" cy="1429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22300">
            <a:lnSpc>
              <a:spcPct val="90000"/>
            </a:lnSpc>
            <a:spcBef>
              <a:spcPct val="0"/>
            </a:spcBef>
            <a:spcAft>
              <a:spcPct val="15000"/>
            </a:spcAft>
            <a:buChar char="•"/>
          </a:pPr>
          <a:r>
            <a:rPr lang="en-US" sz="1400" kern="1200"/>
            <a:t>Surveys</a:t>
          </a:r>
        </a:p>
        <a:p>
          <a:pPr marL="228600" lvl="2" indent="-114300" algn="l" defTabSz="622300">
            <a:lnSpc>
              <a:spcPct val="90000"/>
            </a:lnSpc>
            <a:spcBef>
              <a:spcPct val="0"/>
            </a:spcBef>
            <a:spcAft>
              <a:spcPct val="15000"/>
            </a:spcAft>
            <a:buChar char="•"/>
          </a:pPr>
          <a:r>
            <a:rPr lang="en-US" sz="1400" kern="1200"/>
            <a:t>Newsletter Embedded</a:t>
          </a:r>
        </a:p>
        <a:p>
          <a:pPr marL="228600" lvl="2" indent="-114300" algn="l" defTabSz="622300">
            <a:lnSpc>
              <a:spcPct val="90000"/>
            </a:lnSpc>
            <a:spcBef>
              <a:spcPct val="0"/>
            </a:spcBef>
            <a:spcAft>
              <a:spcPct val="15000"/>
            </a:spcAft>
            <a:buChar char="•"/>
          </a:pPr>
          <a:r>
            <a:rPr lang="en-US" sz="1400" kern="1200"/>
            <a:t>Front end Embedded</a:t>
          </a:r>
        </a:p>
      </dsp:txBody>
      <dsp:txXfrm>
        <a:off x="5104204" y="5072743"/>
        <a:ext cx="2143531" cy="1429020"/>
      </dsp:txXfrm>
    </dsp:sp>
  </dsp:spTree>
</dsp:drawing>
</file>

<file path=ppt/diagrams/layout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913"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97313" y="0"/>
            <a:ext cx="2982912" cy="466725"/>
          </a:xfrm>
          <a:prstGeom prst="rect">
            <a:avLst/>
          </a:prstGeom>
        </p:spPr>
        <p:txBody>
          <a:bodyPr vert="horz" lIns="91440" tIns="45720" rIns="91440" bIns="45720" rtlCol="0"/>
          <a:lstStyle>
            <a:lvl1pPr algn="r">
              <a:defRPr sz="1200"/>
            </a:lvl1pPr>
          </a:lstStyle>
          <a:p>
            <a:fld id="{F85389F9-6263-44F9-AF1B-A686C56EB839}" type="datetimeFigureOut">
              <a:rPr lang="en-US" smtClean="0"/>
              <a:t>1/15/2025</a:t>
            </a:fld>
            <a:endParaRPr lang="en-US"/>
          </a:p>
        </p:txBody>
      </p:sp>
      <p:sp>
        <p:nvSpPr>
          <p:cNvPr id="4" name="Footer Placeholder 3"/>
          <p:cNvSpPr>
            <a:spLocks noGrp="1"/>
          </p:cNvSpPr>
          <p:nvPr>
            <p:ph type="ftr" sz="quarter" idx="2"/>
          </p:nvPr>
        </p:nvSpPr>
        <p:spPr>
          <a:xfrm>
            <a:off x="0" y="8829675"/>
            <a:ext cx="2982913"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97313" y="8829675"/>
            <a:ext cx="2982912" cy="466725"/>
          </a:xfrm>
          <a:prstGeom prst="rect">
            <a:avLst/>
          </a:prstGeom>
        </p:spPr>
        <p:txBody>
          <a:bodyPr vert="horz" lIns="91440" tIns="45720" rIns="91440" bIns="45720" rtlCol="0" anchor="b"/>
          <a:lstStyle>
            <a:lvl1pPr algn="r">
              <a:defRPr sz="1200"/>
            </a:lvl1pPr>
          </a:lstStyle>
          <a:p>
            <a:fld id="{CD8D7149-0FC3-48A5-B8C0-CB3A59341EE3}" type="slidenum">
              <a:rPr lang="en-US" smtClean="0"/>
              <a:t>‹#›</a:t>
            </a:fld>
            <a:endParaRPr lang="en-US"/>
          </a:p>
        </p:txBody>
      </p:sp>
    </p:spTree>
    <p:extLst>
      <p:ext uri="{BB962C8B-B14F-4D97-AF65-F5344CB8AC3E}">
        <p14:creationId xmlns:p14="http://schemas.microsoft.com/office/powerpoint/2010/main" val="7869990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6434"/>
          </a:xfrm>
          <a:prstGeom prst="rect">
            <a:avLst/>
          </a:prstGeom>
        </p:spPr>
        <p:txBody>
          <a:bodyPr vert="horz" lIns="92446" tIns="46223" rIns="92446" bIns="46223" rtlCol="0"/>
          <a:lstStyle>
            <a:lvl1pPr algn="l">
              <a:defRPr sz="1200"/>
            </a:lvl1pPr>
          </a:lstStyle>
          <a:p>
            <a:endParaRPr lang="en-US"/>
          </a:p>
        </p:txBody>
      </p:sp>
      <p:sp>
        <p:nvSpPr>
          <p:cNvPr id="3" name="Date Placeholder 2"/>
          <p:cNvSpPr>
            <a:spLocks noGrp="1"/>
          </p:cNvSpPr>
          <p:nvPr>
            <p:ph type="dt" idx="1"/>
          </p:nvPr>
        </p:nvSpPr>
        <p:spPr>
          <a:xfrm>
            <a:off x="3898102" y="0"/>
            <a:ext cx="2982119" cy="466434"/>
          </a:xfrm>
          <a:prstGeom prst="rect">
            <a:avLst/>
          </a:prstGeom>
        </p:spPr>
        <p:txBody>
          <a:bodyPr vert="horz" lIns="92446" tIns="46223" rIns="92446" bIns="46223" rtlCol="0"/>
          <a:lstStyle>
            <a:lvl1pPr algn="r">
              <a:defRPr sz="1200"/>
            </a:lvl1pPr>
          </a:lstStyle>
          <a:p>
            <a:fld id="{F2BBF2F9-4DF4-4C8D-A5EC-65378DB32725}" type="datetimeFigureOut">
              <a:rPr lang="en-US" smtClean="0"/>
              <a:t>1/15/2025</a:t>
            </a:fld>
            <a:endParaRPr lang="en-US"/>
          </a:p>
        </p:txBody>
      </p:sp>
      <p:sp>
        <p:nvSpPr>
          <p:cNvPr id="4" name="Slide Image Placeholder 3"/>
          <p:cNvSpPr>
            <a:spLocks noGrp="1" noRot="1" noChangeAspect="1"/>
          </p:cNvSpPr>
          <p:nvPr>
            <p:ph type="sldImg" idx="2"/>
          </p:nvPr>
        </p:nvSpPr>
        <p:spPr>
          <a:xfrm>
            <a:off x="654050" y="1162050"/>
            <a:ext cx="5573713" cy="3136900"/>
          </a:xfrm>
          <a:prstGeom prst="rect">
            <a:avLst/>
          </a:prstGeom>
          <a:noFill/>
          <a:ln w="12700">
            <a:solidFill>
              <a:prstClr val="black"/>
            </a:solidFill>
          </a:ln>
        </p:spPr>
        <p:txBody>
          <a:bodyPr vert="horz" lIns="92446" tIns="46223" rIns="92446" bIns="46223" rtlCol="0" anchor="ctr"/>
          <a:lstStyle/>
          <a:p>
            <a:endParaRPr lang="en-US"/>
          </a:p>
        </p:txBody>
      </p:sp>
      <p:sp>
        <p:nvSpPr>
          <p:cNvPr id="5" name="Notes Placeholder 4"/>
          <p:cNvSpPr>
            <a:spLocks noGrp="1"/>
          </p:cNvSpPr>
          <p:nvPr>
            <p:ph type="body" sz="quarter" idx="3"/>
          </p:nvPr>
        </p:nvSpPr>
        <p:spPr>
          <a:xfrm>
            <a:off x="688182" y="4473892"/>
            <a:ext cx="5505450" cy="3660458"/>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82119" cy="466433"/>
          </a:xfrm>
          <a:prstGeom prst="rect">
            <a:avLst/>
          </a:prstGeom>
        </p:spPr>
        <p:txBody>
          <a:bodyPr vert="horz" lIns="92446" tIns="46223" rIns="92446" bIns="46223" rtlCol="0" anchor="b"/>
          <a:lstStyle>
            <a:lvl1pPr algn="l">
              <a:defRPr sz="1200"/>
            </a:lvl1pPr>
          </a:lstStyle>
          <a:p>
            <a:endParaRPr lang="en-US"/>
          </a:p>
        </p:txBody>
      </p:sp>
      <p:sp>
        <p:nvSpPr>
          <p:cNvPr id="7" name="Slide Number Placeholder 6"/>
          <p:cNvSpPr>
            <a:spLocks noGrp="1"/>
          </p:cNvSpPr>
          <p:nvPr>
            <p:ph type="sldNum" sz="quarter" idx="5"/>
          </p:nvPr>
        </p:nvSpPr>
        <p:spPr>
          <a:xfrm>
            <a:off x="3898102" y="8829967"/>
            <a:ext cx="2982119" cy="466433"/>
          </a:xfrm>
          <a:prstGeom prst="rect">
            <a:avLst/>
          </a:prstGeom>
        </p:spPr>
        <p:txBody>
          <a:bodyPr vert="horz" lIns="92446" tIns="46223" rIns="92446" bIns="46223" rtlCol="0" anchor="b"/>
          <a:lstStyle>
            <a:lvl1pPr algn="r">
              <a:defRPr sz="1200"/>
            </a:lvl1pPr>
          </a:lstStyle>
          <a:p>
            <a:fld id="{5EE3F6CF-073A-4B4F-A2B7-08B9C7DBCB96}" type="slidenum">
              <a:rPr lang="en-US" smtClean="0"/>
              <a:t>‹#›</a:t>
            </a:fld>
            <a:endParaRPr lang="en-US"/>
          </a:p>
        </p:txBody>
      </p:sp>
    </p:spTree>
    <p:extLst>
      <p:ext uri="{BB962C8B-B14F-4D97-AF65-F5344CB8AC3E}">
        <p14:creationId xmlns:p14="http://schemas.microsoft.com/office/powerpoint/2010/main" val="134377555"/>
      </p:ext>
    </p:extLst>
  </p:cSld>
  <p:clrMap bg1="lt1" tx1="dk1" bg2="lt2" tx2="dk2" accent1="accent1" accent2="accent2" accent3="accent3" accent4="accent4" accent5="accent5" accent6="accent6" hlink="hlink" folHlink="folHlink"/>
  <p:notesStyle>
    <a:lvl1pPr marL="0" algn="l" defTabSz="1172261" rtl="0" eaLnBrk="1" latinLnBrk="0" hangingPunct="1">
      <a:defRPr sz="1538" kern="1200">
        <a:solidFill>
          <a:schemeClr val="tx1"/>
        </a:solidFill>
        <a:latin typeface="+mn-lt"/>
        <a:ea typeface="+mn-ea"/>
        <a:cs typeface="+mn-cs"/>
      </a:defRPr>
    </a:lvl1pPr>
    <a:lvl2pPr marL="586130" algn="l" defTabSz="1172261" rtl="0" eaLnBrk="1" latinLnBrk="0" hangingPunct="1">
      <a:defRPr sz="1538" kern="1200">
        <a:solidFill>
          <a:schemeClr val="tx1"/>
        </a:solidFill>
        <a:latin typeface="+mn-lt"/>
        <a:ea typeface="+mn-ea"/>
        <a:cs typeface="+mn-cs"/>
      </a:defRPr>
    </a:lvl2pPr>
    <a:lvl3pPr marL="1172261" algn="l" defTabSz="1172261" rtl="0" eaLnBrk="1" latinLnBrk="0" hangingPunct="1">
      <a:defRPr sz="1538" kern="1200">
        <a:solidFill>
          <a:schemeClr val="tx1"/>
        </a:solidFill>
        <a:latin typeface="+mn-lt"/>
        <a:ea typeface="+mn-ea"/>
        <a:cs typeface="+mn-cs"/>
      </a:defRPr>
    </a:lvl3pPr>
    <a:lvl4pPr marL="1758391" algn="l" defTabSz="1172261" rtl="0" eaLnBrk="1" latinLnBrk="0" hangingPunct="1">
      <a:defRPr sz="1538" kern="1200">
        <a:solidFill>
          <a:schemeClr val="tx1"/>
        </a:solidFill>
        <a:latin typeface="+mn-lt"/>
        <a:ea typeface="+mn-ea"/>
        <a:cs typeface="+mn-cs"/>
      </a:defRPr>
    </a:lvl4pPr>
    <a:lvl5pPr marL="2344522" algn="l" defTabSz="1172261" rtl="0" eaLnBrk="1" latinLnBrk="0" hangingPunct="1">
      <a:defRPr sz="1538" kern="1200">
        <a:solidFill>
          <a:schemeClr val="tx1"/>
        </a:solidFill>
        <a:latin typeface="+mn-lt"/>
        <a:ea typeface="+mn-ea"/>
        <a:cs typeface="+mn-cs"/>
      </a:defRPr>
    </a:lvl5pPr>
    <a:lvl6pPr marL="2930652" algn="l" defTabSz="1172261" rtl="0" eaLnBrk="1" latinLnBrk="0" hangingPunct="1">
      <a:defRPr sz="1538" kern="1200">
        <a:solidFill>
          <a:schemeClr val="tx1"/>
        </a:solidFill>
        <a:latin typeface="+mn-lt"/>
        <a:ea typeface="+mn-ea"/>
        <a:cs typeface="+mn-cs"/>
      </a:defRPr>
    </a:lvl6pPr>
    <a:lvl7pPr marL="3516782" algn="l" defTabSz="1172261" rtl="0" eaLnBrk="1" latinLnBrk="0" hangingPunct="1">
      <a:defRPr sz="1538" kern="1200">
        <a:solidFill>
          <a:schemeClr val="tx1"/>
        </a:solidFill>
        <a:latin typeface="+mn-lt"/>
        <a:ea typeface="+mn-ea"/>
        <a:cs typeface="+mn-cs"/>
      </a:defRPr>
    </a:lvl7pPr>
    <a:lvl8pPr marL="4102913" algn="l" defTabSz="1172261" rtl="0" eaLnBrk="1" latinLnBrk="0" hangingPunct="1">
      <a:defRPr sz="1538" kern="1200">
        <a:solidFill>
          <a:schemeClr val="tx1"/>
        </a:solidFill>
        <a:latin typeface="+mn-lt"/>
        <a:ea typeface="+mn-ea"/>
        <a:cs typeface="+mn-cs"/>
      </a:defRPr>
    </a:lvl8pPr>
    <a:lvl9pPr marL="4689043" algn="l" defTabSz="1172261" rtl="0" eaLnBrk="1" latinLnBrk="0" hangingPunct="1">
      <a:defRPr sz="1538"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p:cNvPicPr>
            <a:picLocks/>
          </p:cNvPicPr>
          <p:nvPr/>
        </p:nvPicPr>
        <p:blipFill rotWithShape="1">
          <a:blip r:embed="rId2">
            <a:extLst>
              <a:ext uri="{28A0092B-C50C-407E-A947-70E740481C1C}">
                <a14:useLocalDpi xmlns:a14="http://schemas.microsoft.com/office/drawing/2010/main" val="0"/>
              </a:ext>
            </a:extLst>
          </a:blip>
          <a:srcRect r="25490"/>
          <a:stretch/>
        </p:blipFill>
        <p:spPr>
          <a:xfrm>
            <a:off x="1" y="0"/>
            <a:ext cx="14630400" cy="8229600"/>
          </a:xfrm>
          <a:prstGeom prst="rect">
            <a:avLst/>
          </a:prstGeom>
        </p:spPr>
      </p:pic>
      <p:sp>
        <p:nvSpPr>
          <p:cNvPr id="2" name="Title 1"/>
          <p:cNvSpPr>
            <a:spLocks noGrp="1"/>
          </p:cNvSpPr>
          <p:nvPr>
            <p:ph type="ctrTitle"/>
          </p:nvPr>
        </p:nvSpPr>
        <p:spPr>
          <a:xfrm>
            <a:off x="1619929" y="3526064"/>
            <a:ext cx="9586335" cy="645517"/>
          </a:xfrm>
        </p:spPr>
        <p:txBody>
          <a:bodyPr wrap="none" anchor="t" anchorCtr="0">
            <a:noAutofit/>
          </a:bodyPr>
          <a:lstStyle>
            <a:lvl1pPr algn="l">
              <a:defRPr sz="3294">
                <a:solidFill>
                  <a:schemeClr val="bg1"/>
                </a:solidFill>
              </a:defRPr>
            </a:lvl1pPr>
          </a:lstStyle>
          <a:p>
            <a:r>
              <a:rPr lang="en-US"/>
              <a:t>Click to edit Master title style</a:t>
            </a:r>
          </a:p>
        </p:txBody>
      </p:sp>
      <p:sp>
        <p:nvSpPr>
          <p:cNvPr id="3" name="Subtitle 2"/>
          <p:cNvSpPr>
            <a:spLocks noGrp="1"/>
          </p:cNvSpPr>
          <p:nvPr>
            <p:ph type="subTitle" idx="1"/>
          </p:nvPr>
        </p:nvSpPr>
        <p:spPr>
          <a:xfrm>
            <a:off x="1619929" y="4473420"/>
            <a:ext cx="9586335" cy="1987357"/>
          </a:xfrm>
        </p:spPr>
        <p:txBody>
          <a:bodyPr>
            <a:normAutofit/>
          </a:bodyPr>
          <a:lstStyle>
            <a:lvl1pPr marL="0" indent="0" algn="l">
              <a:buNone/>
              <a:defRPr sz="2824">
                <a:solidFill>
                  <a:schemeClr val="bg1"/>
                </a:solidFill>
                <a:latin typeface="Segoe UI Semilight" panose="020B0402040204020203" pitchFamily="34" charset="0"/>
                <a:cs typeface="Segoe UI Semilight" panose="020B0402040204020203" pitchFamily="34" charset="0"/>
              </a:defRPr>
            </a:lvl1pPr>
            <a:lvl2pPr marL="537942" indent="0" algn="ctr">
              <a:buNone/>
              <a:defRPr sz="2353"/>
            </a:lvl2pPr>
            <a:lvl3pPr marL="1075883" indent="0" algn="ctr">
              <a:buNone/>
              <a:defRPr sz="2118"/>
            </a:lvl3pPr>
            <a:lvl4pPr marL="1613825" indent="0" algn="ctr">
              <a:buNone/>
              <a:defRPr sz="1883"/>
            </a:lvl4pPr>
            <a:lvl5pPr marL="2151766" indent="0" algn="ctr">
              <a:buNone/>
              <a:defRPr sz="1883"/>
            </a:lvl5pPr>
            <a:lvl6pPr marL="2689708" indent="0" algn="ctr">
              <a:buNone/>
              <a:defRPr sz="1883"/>
            </a:lvl6pPr>
            <a:lvl7pPr marL="3227649" indent="0" algn="ctr">
              <a:buNone/>
              <a:defRPr sz="1883"/>
            </a:lvl7pPr>
            <a:lvl8pPr marL="3765591" indent="0" algn="ctr">
              <a:buNone/>
              <a:defRPr sz="1883"/>
            </a:lvl8pPr>
            <a:lvl9pPr marL="4303532" indent="0" algn="ctr">
              <a:buNone/>
              <a:defRPr sz="1883"/>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3813558-0264-495E-8213-03A726C059C9}" type="datetime1">
              <a:rPr lang="en-US" smtClean="0"/>
              <a:t>1/15/2025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927" y="2651366"/>
            <a:ext cx="2331328" cy="605257"/>
          </a:xfrm>
          <a:prstGeom prst="rect">
            <a:avLst/>
          </a:prstGeom>
        </p:spPr>
      </p:pic>
      <p:pic>
        <p:nvPicPr>
          <p:cNvPr id="10" name="Picture 9">
            <a:extLst>
              <a:ext uri="{FF2B5EF4-FFF2-40B4-BE49-F238E27FC236}">
                <a16:creationId xmlns:a16="http://schemas.microsoft.com/office/drawing/2014/main" id="{E0965F55-11BA-49A6-947C-F531530662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373756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0F2BEBDE-653E-48E6-BD0C-268E6F74D86A}" type="datetime1">
              <a:rPr lang="en-US" smtClean="0"/>
              <a:t>1/15/2025</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11977005" cy="981777"/>
          </a:xfrm>
          <a:prstGeom prst="rect">
            <a:avLst/>
          </a:prstGeom>
        </p:spPr>
      </p:pic>
      <p:sp>
        <p:nvSpPr>
          <p:cNvPr id="12" name="Rectangle 11"/>
          <p:cNvSpPr/>
          <p:nvPr/>
        </p:nvSpPr>
        <p:spPr>
          <a:xfrm>
            <a:off x="2" y="0"/>
            <a:ext cx="14630400" cy="1188720"/>
          </a:xfrm>
          <a:prstGeom prst="rect">
            <a:avLst/>
          </a:prstGeom>
          <a:solidFill>
            <a:srgbClr val="006580"/>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a:noFill/>
        </p:spPr>
        <p:txBody>
          <a:bodyPr>
            <a:noAutofit/>
          </a:bodyPr>
          <a:lstStyle>
            <a:lvl1pPr>
              <a:defRPr>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243803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457200" y="1463040"/>
            <a:ext cx="13716000" cy="5220547"/>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BCD93780-32CC-487B-B533-8F403724C8AF}" type="datetime1">
              <a:rPr lang="en-US" smtClean="0"/>
              <a:t>1/15/2025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8" name="Picture 7">
            <a:extLst>
              <a:ext uri="{FF2B5EF4-FFF2-40B4-BE49-F238E27FC236}">
                <a16:creationId xmlns:a16="http://schemas.microsoft.com/office/drawing/2014/main" id="{FA8DF217-1EAD-4B4A-A2F2-041F388DEC8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8086722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457200" y="2011680"/>
            <a:ext cx="6400800" cy="530352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F022C556-2768-4EF4-A43A-ECE0ED2C98AD}" type="datetime1">
              <a:rPr lang="en-US" smtClean="0"/>
              <a:t>1/15/2025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457200" y="1463040"/>
            <a:ext cx="6400800" cy="38735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a:t>Edit Master text styles</a:t>
            </a:r>
          </a:p>
        </p:txBody>
      </p:sp>
      <p:pic>
        <p:nvPicPr>
          <p:cNvPr id="12" name="Picture 11">
            <a:extLst>
              <a:ext uri="{FF2B5EF4-FFF2-40B4-BE49-F238E27FC236}">
                <a16:creationId xmlns:a16="http://schemas.microsoft.com/office/drawing/2014/main" id="{34414025-9975-41E8-9FC5-0DF320B9428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43388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651760" y="2011680"/>
            <a:ext cx="11521440" cy="9144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AEAFABE5-A633-4649-9384-A6232D3C9960}" type="datetime1">
              <a:rPr lang="en-US" smtClean="0"/>
              <a:t>1/15/2025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651759" y="1463040"/>
            <a:ext cx="11658599" cy="45720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a:t>Edit Master text styles</a:t>
            </a:r>
          </a:p>
        </p:txBody>
      </p:sp>
      <p:sp>
        <p:nvSpPr>
          <p:cNvPr id="13" name="Content Placeholder 2">
            <a:extLst>
              <a:ext uri="{FF2B5EF4-FFF2-40B4-BE49-F238E27FC236}">
                <a16:creationId xmlns:a16="http://schemas.microsoft.com/office/drawing/2014/main" id="{F563948A-318B-4390-8E4D-036A81F512A6}"/>
              </a:ext>
            </a:extLst>
          </p:cNvPr>
          <p:cNvSpPr>
            <a:spLocks noGrp="1"/>
          </p:cNvSpPr>
          <p:nvPr>
            <p:ph idx="14"/>
          </p:nvPr>
        </p:nvSpPr>
        <p:spPr>
          <a:xfrm>
            <a:off x="2651760" y="3383280"/>
            <a:ext cx="11567158" cy="764152"/>
          </a:xfrm>
        </p:spPr>
        <p:txBody>
          <a:bodyPr tIns="91440" bIns="91440">
            <a:noAutofit/>
          </a:bodyPr>
          <a:lstStyle>
            <a:lvl1pPr marL="0" indent="0">
              <a:lnSpc>
                <a:spcPct val="120000"/>
              </a:lnSpc>
              <a:spcBef>
                <a:spcPts val="1200"/>
              </a:spcBef>
              <a:buNone/>
              <a:defRPr sz="12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a:t>Edit Master text styles</a:t>
            </a:r>
          </a:p>
        </p:txBody>
      </p:sp>
      <p:sp>
        <p:nvSpPr>
          <p:cNvPr id="14" name="Text Placeholder 10">
            <a:extLst>
              <a:ext uri="{FF2B5EF4-FFF2-40B4-BE49-F238E27FC236}">
                <a16:creationId xmlns:a16="http://schemas.microsoft.com/office/drawing/2014/main" id="{2AD0E7F6-4B25-41E6-A3A0-23177BB06301}"/>
              </a:ext>
            </a:extLst>
          </p:cNvPr>
          <p:cNvSpPr>
            <a:spLocks noGrp="1"/>
          </p:cNvSpPr>
          <p:nvPr>
            <p:ph type="body" sz="quarter" idx="15"/>
          </p:nvPr>
        </p:nvSpPr>
        <p:spPr>
          <a:xfrm>
            <a:off x="2651760" y="3017520"/>
            <a:ext cx="2102889" cy="274320"/>
          </a:xfrm>
        </p:spPr>
        <p:txBody>
          <a:bodyPr tIns="91440" bIns="91440">
            <a:noAutofit/>
          </a:bodyPr>
          <a:lstStyle>
            <a:lvl1pPr marL="0" indent="0">
              <a:buNone/>
              <a:defRPr sz="1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457200" y="1463040"/>
            <a:ext cx="1828800" cy="1828800"/>
          </a:xfrm>
        </p:spPr>
        <p:txBody>
          <a:bodyPr tIns="91440" bIns="91440"/>
          <a:lstStyle>
            <a:lvl1pPr>
              <a:defRPr>
                <a:latin typeface="Segoe UI" panose="020B0502040204020203" pitchFamily="34" charset="0"/>
              </a:defRPr>
            </a:lvl1pPr>
          </a:lstStyle>
          <a:p>
            <a:endParaRPr lang="en-US"/>
          </a:p>
        </p:txBody>
      </p:sp>
      <p:sp>
        <p:nvSpPr>
          <p:cNvPr id="16" name="Content Placeholder 2">
            <a:extLst>
              <a:ext uri="{FF2B5EF4-FFF2-40B4-BE49-F238E27FC236}">
                <a16:creationId xmlns:a16="http://schemas.microsoft.com/office/drawing/2014/main" id="{C8B1E0DD-9C3B-4861-B9C7-658DE1B3A2CA}"/>
              </a:ext>
            </a:extLst>
          </p:cNvPr>
          <p:cNvSpPr>
            <a:spLocks noGrp="1"/>
          </p:cNvSpPr>
          <p:nvPr>
            <p:ph idx="17"/>
          </p:nvPr>
        </p:nvSpPr>
        <p:spPr>
          <a:xfrm>
            <a:off x="2664460" y="5120640"/>
            <a:ext cx="11521440" cy="73152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a:t>Edit Master text styles</a:t>
            </a:r>
          </a:p>
        </p:txBody>
      </p:sp>
      <p:sp>
        <p:nvSpPr>
          <p:cNvPr id="17" name="Text Placeholder 10">
            <a:extLst>
              <a:ext uri="{FF2B5EF4-FFF2-40B4-BE49-F238E27FC236}">
                <a16:creationId xmlns:a16="http://schemas.microsoft.com/office/drawing/2014/main" id="{3A6FE795-7232-4C2C-8253-3E63F346E6F1}"/>
              </a:ext>
            </a:extLst>
          </p:cNvPr>
          <p:cNvSpPr>
            <a:spLocks noGrp="1"/>
          </p:cNvSpPr>
          <p:nvPr>
            <p:ph type="body" sz="quarter" idx="18"/>
          </p:nvPr>
        </p:nvSpPr>
        <p:spPr>
          <a:xfrm>
            <a:off x="2664459" y="4572000"/>
            <a:ext cx="11658599" cy="45720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a:t>Edit Master text styles</a:t>
            </a:r>
          </a:p>
        </p:txBody>
      </p:sp>
      <p:sp>
        <p:nvSpPr>
          <p:cNvPr id="18" name="Content Placeholder 2">
            <a:extLst>
              <a:ext uri="{FF2B5EF4-FFF2-40B4-BE49-F238E27FC236}">
                <a16:creationId xmlns:a16="http://schemas.microsoft.com/office/drawing/2014/main" id="{BA996FAC-27FD-4D72-8742-3B3D6FBFA472}"/>
              </a:ext>
            </a:extLst>
          </p:cNvPr>
          <p:cNvSpPr>
            <a:spLocks noGrp="1"/>
          </p:cNvSpPr>
          <p:nvPr>
            <p:ph idx="19"/>
          </p:nvPr>
        </p:nvSpPr>
        <p:spPr>
          <a:xfrm>
            <a:off x="2664460" y="6492240"/>
            <a:ext cx="11567158" cy="764152"/>
          </a:xfrm>
        </p:spPr>
        <p:txBody>
          <a:bodyPr tIns="91440" bIns="91440">
            <a:noAutofit/>
          </a:bodyPr>
          <a:lstStyle>
            <a:lvl1pPr marL="0" indent="0">
              <a:lnSpc>
                <a:spcPct val="120000"/>
              </a:lnSpc>
              <a:spcBef>
                <a:spcPts val="1200"/>
              </a:spcBef>
              <a:buNone/>
              <a:defRPr sz="12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a:t>Edit Master text styles</a:t>
            </a:r>
          </a:p>
        </p:txBody>
      </p:sp>
      <p:sp>
        <p:nvSpPr>
          <p:cNvPr id="19" name="Text Placeholder 10">
            <a:extLst>
              <a:ext uri="{FF2B5EF4-FFF2-40B4-BE49-F238E27FC236}">
                <a16:creationId xmlns:a16="http://schemas.microsoft.com/office/drawing/2014/main" id="{FA9DA342-ABBC-4773-9620-733BFF8A707A}"/>
              </a:ext>
            </a:extLst>
          </p:cNvPr>
          <p:cNvSpPr>
            <a:spLocks noGrp="1"/>
          </p:cNvSpPr>
          <p:nvPr>
            <p:ph type="body" sz="quarter" idx="20"/>
          </p:nvPr>
        </p:nvSpPr>
        <p:spPr>
          <a:xfrm>
            <a:off x="2664460" y="6126480"/>
            <a:ext cx="2102889" cy="274320"/>
          </a:xfrm>
        </p:spPr>
        <p:txBody>
          <a:bodyPr tIns="91440" bIns="91440">
            <a:noAutofit/>
          </a:bodyPr>
          <a:lstStyle>
            <a:lvl1pPr marL="0" indent="0">
              <a:buNone/>
              <a:defRPr sz="1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a:t>Edit Master text styles</a:t>
            </a:r>
          </a:p>
        </p:txBody>
      </p:sp>
      <p:sp>
        <p:nvSpPr>
          <p:cNvPr id="20" name="Picture Placeholder 14">
            <a:extLst>
              <a:ext uri="{FF2B5EF4-FFF2-40B4-BE49-F238E27FC236}">
                <a16:creationId xmlns:a16="http://schemas.microsoft.com/office/drawing/2014/main" id="{2AF7EB96-A3DC-4327-A2E2-7EB91E2FCB14}"/>
              </a:ext>
            </a:extLst>
          </p:cNvPr>
          <p:cNvSpPr>
            <a:spLocks noGrp="1"/>
          </p:cNvSpPr>
          <p:nvPr>
            <p:ph type="pic" sz="quarter" idx="21"/>
          </p:nvPr>
        </p:nvSpPr>
        <p:spPr>
          <a:xfrm>
            <a:off x="274320" y="4572000"/>
            <a:ext cx="1828800" cy="1828800"/>
          </a:xfrm>
        </p:spPr>
        <p:txBody>
          <a:bodyPr/>
          <a:lstStyle>
            <a:lvl1pPr>
              <a:defRPr>
                <a:latin typeface="Segoe UI" panose="020B0502040204020203" pitchFamily="34" charset="0"/>
              </a:defRPr>
            </a:lvl1pPr>
          </a:lstStyle>
          <a:p>
            <a:endParaRPr lang="en-US"/>
          </a:p>
        </p:txBody>
      </p:sp>
      <p:cxnSp>
        <p:nvCxnSpPr>
          <p:cNvPr id="21" name="Straight Connector 20">
            <a:extLst>
              <a:ext uri="{FF2B5EF4-FFF2-40B4-BE49-F238E27FC236}">
                <a16:creationId xmlns:a16="http://schemas.microsoft.com/office/drawing/2014/main" id="{61F3262B-E782-4905-B1B0-ADB41E7F3494}"/>
              </a:ext>
            </a:extLst>
          </p:cNvPr>
          <p:cNvCxnSpPr/>
          <p:nvPr userDrawn="1"/>
        </p:nvCxnSpPr>
        <p:spPr>
          <a:xfrm flipV="1">
            <a:off x="2591627" y="4297680"/>
            <a:ext cx="9447146" cy="79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36802088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651760" y="2011680"/>
            <a:ext cx="11521440" cy="557784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86DFC33-1D0E-4A2B-81A6-8C23B39B2FE0}" type="datetime1">
              <a:rPr lang="en-US" smtClean="0"/>
              <a:t>1/15/2025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651759" y="1463040"/>
            <a:ext cx="11658599" cy="45720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457200" y="1463040"/>
            <a:ext cx="1828800" cy="1828800"/>
          </a:xfrm>
        </p:spPr>
        <p:txBody>
          <a:bodyPr tIns="91440" bIns="91440"/>
          <a:lstStyle>
            <a:lvl1pPr>
              <a:defRPr>
                <a:latin typeface="Segoe UI" panose="020B0502040204020203" pitchFamily="34" charset="0"/>
              </a:defRPr>
            </a:lvl1pPr>
          </a:lstStyle>
          <a:p>
            <a:endParaRPr lang="en-US"/>
          </a:p>
        </p:txBody>
      </p: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35456250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E7F284F5-BB7E-4A3E-8A4F-14FDBFBCB765}" type="datetime1">
              <a:rPr lang="en-US" smtClean="0"/>
              <a:t>1/15/2025</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11977005" cy="981777"/>
          </a:xfrm>
          <a:prstGeom prst="rect">
            <a:avLst/>
          </a:prstGeom>
        </p:spPr>
      </p:pic>
      <p:sp>
        <p:nvSpPr>
          <p:cNvPr id="12" name="Rectangle 11"/>
          <p:cNvSpPr/>
          <p:nvPr/>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196496" cy="640080"/>
          </a:xfrm>
        </p:spPr>
        <p:txBody>
          <a:bodyPr tIns="91440" bIns="91440">
            <a:noAutofit/>
          </a:bodyPr>
          <a:lstStyle>
            <a:lvl1pPr>
              <a:defRPr>
                <a:solidFill>
                  <a:schemeClr val="bg1"/>
                </a:solidFill>
                <a:latin typeface="+mj-lt"/>
              </a:defRPr>
            </a:lvl1pPr>
          </a:lstStyle>
          <a:p>
            <a:r>
              <a:rPr lang="en-US"/>
              <a:t>Click to edit Master title style</a:t>
            </a:r>
          </a:p>
        </p:txBody>
      </p:sp>
      <p:cxnSp>
        <p:nvCxnSpPr>
          <p:cNvPr id="9" name="Straight Connector 8"/>
          <p:cNvCxnSpPr/>
          <p:nvPr/>
        </p:nvCxnSpPr>
        <p:spPr>
          <a:xfrm>
            <a:off x="7315199" y="1463040"/>
            <a:ext cx="0" cy="59436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1097280" y="4294109"/>
            <a:ext cx="128016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3"/>
          </p:nvPr>
        </p:nvSpPr>
        <p:spPr>
          <a:xfrm>
            <a:off x="457199" y="146304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22" name="Picture 21">
            <a:extLst>
              <a:ext uri="{FF2B5EF4-FFF2-40B4-BE49-F238E27FC236}">
                <a16:creationId xmlns:a16="http://schemas.microsoft.com/office/drawing/2014/main" id="{AC2313EE-4E04-435C-9E05-266AC0400A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
        <p:nvSpPr>
          <p:cNvPr id="23" name="Text Placeholder 7">
            <a:extLst>
              <a:ext uri="{FF2B5EF4-FFF2-40B4-BE49-F238E27FC236}">
                <a16:creationId xmlns:a16="http://schemas.microsoft.com/office/drawing/2014/main" id="{3AE54BA5-9B86-4728-A69D-A321E9398458}"/>
              </a:ext>
            </a:extLst>
          </p:cNvPr>
          <p:cNvSpPr>
            <a:spLocks noGrp="1"/>
          </p:cNvSpPr>
          <p:nvPr>
            <p:ph type="body" sz="quarter" idx="14"/>
          </p:nvPr>
        </p:nvSpPr>
        <p:spPr>
          <a:xfrm>
            <a:off x="7772400" y="146304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7">
            <a:extLst>
              <a:ext uri="{FF2B5EF4-FFF2-40B4-BE49-F238E27FC236}">
                <a16:creationId xmlns:a16="http://schemas.microsoft.com/office/drawing/2014/main" id="{920F2E92-1F2E-4441-B0DE-CFEB5FE92A2F}"/>
              </a:ext>
            </a:extLst>
          </p:cNvPr>
          <p:cNvSpPr>
            <a:spLocks noGrp="1"/>
          </p:cNvSpPr>
          <p:nvPr>
            <p:ph type="body" sz="quarter" idx="15"/>
          </p:nvPr>
        </p:nvSpPr>
        <p:spPr>
          <a:xfrm>
            <a:off x="469899" y="457200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7">
            <a:extLst>
              <a:ext uri="{FF2B5EF4-FFF2-40B4-BE49-F238E27FC236}">
                <a16:creationId xmlns:a16="http://schemas.microsoft.com/office/drawing/2014/main" id="{72231F7B-8ACB-4A68-883B-D5361B594F34}"/>
              </a:ext>
            </a:extLst>
          </p:cNvPr>
          <p:cNvSpPr>
            <a:spLocks noGrp="1"/>
          </p:cNvSpPr>
          <p:nvPr>
            <p:ph type="body" sz="quarter" idx="16"/>
          </p:nvPr>
        </p:nvSpPr>
        <p:spPr>
          <a:xfrm>
            <a:off x="7785100" y="457200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12549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933DAD-64FD-4C29-9D9B-272B0C756FD1}"/>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lIns="91440" tIns="91440" r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sz="half" idx="1"/>
          </p:nvPr>
        </p:nvSpPr>
        <p:spPr>
          <a:xfrm>
            <a:off x="457200" y="1463039"/>
            <a:ext cx="6400800" cy="59436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772400" y="1463039"/>
            <a:ext cx="6400800" cy="59436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4C1DD4DB-3AC1-4642-8824-CE33EC73113F}" type="datetime1">
              <a:rPr lang="en-US" smtClean="0"/>
              <a:t>1/15/2025</a:t>
            </a:fld>
            <a:endParaRPr lang="en-US"/>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9" name="Picture 8">
            <a:extLst>
              <a:ext uri="{FF2B5EF4-FFF2-40B4-BE49-F238E27FC236}">
                <a16:creationId xmlns:a16="http://schemas.microsoft.com/office/drawing/2014/main" id="{18F32470-D5C9-4EB9-BF19-627B706D995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26676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1256AD-643F-4750-86FB-FD02C1741CFB}"/>
              </a:ext>
            </a:extLst>
          </p:cNvPr>
          <p:cNvSpPr/>
          <p:nvPr userDrawn="1"/>
        </p:nvSpPr>
        <p:spPr>
          <a:xfrm>
            <a:off x="0" y="0"/>
            <a:ext cx="14630400" cy="1188720"/>
          </a:xfrm>
          <a:prstGeom prst="rect">
            <a:avLst/>
          </a:prstGeom>
          <a:solidFill>
            <a:srgbClr val="004E59"/>
          </a:solidFill>
          <a:ln>
            <a:solidFill>
              <a:srgbClr val="004E59"/>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a:t>Click to edit Master title style</a:t>
            </a:r>
          </a:p>
        </p:txBody>
      </p:sp>
      <p:sp>
        <p:nvSpPr>
          <p:cNvPr id="3" name="Text Placeholder 2"/>
          <p:cNvSpPr>
            <a:spLocks noGrp="1"/>
          </p:cNvSpPr>
          <p:nvPr>
            <p:ph type="body" idx="1"/>
          </p:nvPr>
        </p:nvSpPr>
        <p:spPr>
          <a:xfrm>
            <a:off x="457199" y="2017242"/>
            <a:ext cx="6400800" cy="988076"/>
          </a:xfrm>
        </p:spPr>
        <p:txBody>
          <a:bodyPr anchor="b"/>
          <a:lstStyle>
            <a:lvl1pPr marL="0" indent="0">
              <a:buNone/>
              <a:defRPr sz="2824" b="1">
                <a:latin typeface="+mj-lt"/>
              </a:defRPr>
            </a:lvl1pPr>
            <a:lvl2pPr marL="537942" indent="0">
              <a:buNone/>
              <a:defRPr sz="2353" b="1"/>
            </a:lvl2pPr>
            <a:lvl3pPr marL="1075883" indent="0">
              <a:buNone/>
              <a:defRPr sz="2118" b="1"/>
            </a:lvl3pPr>
            <a:lvl4pPr marL="1613825" indent="0">
              <a:buNone/>
              <a:defRPr sz="1883" b="1"/>
            </a:lvl4pPr>
            <a:lvl5pPr marL="2151766" indent="0">
              <a:buNone/>
              <a:defRPr sz="1883" b="1"/>
            </a:lvl5pPr>
            <a:lvl6pPr marL="2689708" indent="0">
              <a:buNone/>
              <a:defRPr sz="1883" b="1"/>
            </a:lvl6pPr>
            <a:lvl7pPr marL="3227649" indent="0">
              <a:buNone/>
              <a:defRPr sz="1883" b="1"/>
            </a:lvl7pPr>
            <a:lvl8pPr marL="3765591" indent="0">
              <a:buNone/>
              <a:defRPr sz="1883" b="1"/>
            </a:lvl8pPr>
            <a:lvl9pPr marL="4303532" indent="0">
              <a:buNone/>
              <a:defRPr sz="1883" b="1"/>
            </a:lvl9pPr>
          </a:lstStyle>
          <a:p>
            <a:pPr lvl="0"/>
            <a:r>
              <a:rPr lang="en-US"/>
              <a:t>Edit Master text styles</a:t>
            </a:r>
          </a:p>
        </p:txBody>
      </p:sp>
      <p:sp>
        <p:nvSpPr>
          <p:cNvPr id="4" name="Content Placeholder 3"/>
          <p:cNvSpPr>
            <a:spLocks noGrp="1"/>
          </p:cNvSpPr>
          <p:nvPr>
            <p:ph sz="half" idx="2"/>
          </p:nvPr>
        </p:nvSpPr>
        <p:spPr>
          <a:xfrm>
            <a:off x="457199" y="3005317"/>
            <a:ext cx="6400800" cy="4422990"/>
          </a:xfrm>
        </p:spPr>
        <p:txBody>
          <a:bodyPr>
            <a:noAutofit/>
          </a:bodyPr>
          <a:lstStyle>
            <a:lvl1pPr marL="0" indent="0">
              <a:buNone/>
              <a:defRPr>
                <a:latin typeface="Segoe UI" panose="020B0502040204020203" pitchFamily="34" charset="0"/>
              </a:defRPr>
            </a:lvl1pPr>
            <a:lvl2pPr marL="537941" indent="0">
              <a:buNone/>
              <a:defRPr>
                <a:latin typeface="Segoe UI" panose="020B0502040204020203" pitchFamily="34" charset="0"/>
              </a:defRPr>
            </a:lvl2pPr>
            <a:lvl3pPr marL="1075883" indent="0">
              <a:buNone/>
              <a:defRPr>
                <a:latin typeface="Segoe UI" panose="020B0502040204020203" pitchFamily="34" charset="0"/>
              </a:defRPr>
            </a:lvl3pPr>
            <a:lvl4pPr marL="1613824" indent="0">
              <a:buNone/>
              <a:defRPr>
                <a:latin typeface="Segoe UI" panose="020B0502040204020203" pitchFamily="34" charset="0"/>
              </a:defRPr>
            </a:lvl4pPr>
            <a:lvl5pPr marL="2151766" indent="0">
              <a:buNone/>
              <a:defRPr>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772400" y="2017242"/>
            <a:ext cx="6400800" cy="988076"/>
          </a:xfrm>
        </p:spPr>
        <p:txBody>
          <a:bodyPr anchor="b"/>
          <a:lstStyle>
            <a:lvl1pPr marL="0" indent="0">
              <a:buNone/>
              <a:defRPr sz="2824" b="1">
                <a:latin typeface="+mj-lt"/>
              </a:defRPr>
            </a:lvl1pPr>
            <a:lvl2pPr marL="537942" indent="0">
              <a:buNone/>
              <a:defRPr sz="2353" b="1"/>
            </a:lvl2pPr>
            <a:lvl3pPr marL="1075883" indent="0">
              <a:buNone/>
              <a:defRPr sz="2118" b="1"/>
            </a:lvl3pPr>
            <a:lvl4pPr marL="1613825" indent="0">
              <a:buNone/>
              <a:defRPr sz="1883" b="1"/>
            </a:lvl4pPr>
            <a:lvl5pPr marL="2151766" indent="0">
              <a:buNone/>
              <a:defRPr sz="1883" b="1"/>
            </a:lvl5pPr>
            <a:lvl6pPr marL="2689708" indent="0">
              <a:buNone/>
              <a:defRPr sz="1883" b="1"/>
            </a:lvl6pPr>
            <a:lvl7pPr marL="3227649" indent="0">
              <a:buNone/>
              <a:defRPr sz="1883" b="1"/>
            </a:lvl7pPr>
            <a:lvl8pPr marL="3765591" indent="0">
              <a:buNone/>
              <a:defRPr sz="1883" b="1"/>
            </a:lvl8pPr>
            <a:lvl9pPr marL="4303532" indent="0">
              <a:buNone/>
              <a:defRPr sz="1883" b="1"/>
            </a:lvl9pPr>
          </a:lstStyle>
          <a:p>
            <a:pPr lvl="0"/>
            <a:r>
              <a:rPr lang="en-US"/>
              <a:t>Edit Master text styles</a:t>
            </a:r>
          </a:p>
        </p:txBody>
      </p:sp>
      <p:sp>
        <p:nvSpPr>
          <p:cNvPr id="6" name="Content Placeholder 5"/>
          <p:cNvSpPr>
            <a:spLocks noGrp="1"/>
          </p:cNvSpPr>
          <p:nvPr>
            <p:ph sz="quarter" idx="4"/>
          </p:nvPr>
        </p:nvSpPr>
        <p:spPr>
          <a:xfrm>
            <a:off x="7772400" y="3005317"/>
            <a:ext cx="6400800" cy="4422990"/>
          </a:xfrm>
        </p:spPr>
        <p:txBody>
          <a:bodyPr>
            <a:noAutofit/>
          </a:bodyPr>
          <a:lstStyle>
            <a:lvl1pPr marL="0" indent="0">
              <a:buNone/>
              <a:defRPr>
                <a:latin typeface="Segoe UI" panose="020B0502040204020203" pitchFamily="34" charset="0"/>
              </a:defRPr>
            </a:lvl1pPr>
            <a:lvl2pPr marL="537941" indent="0">
              <a:buNone/>
              <a:defRPr>
                <a:latin typeface="Segoe UI" panose="020B0502040204020203" pitchFamily="34" charset="0"/>
              </a:defRPr>
            </a:lvl2pPr>
            <a:lvl3pPr marL="1075883" indent="0">
              <a:buNone/>
              <a:defRPr>
                <a:latin typeface="Segoe UI" panose="020B0502040204020203" pitchFamily="34" charset="0"/>
              </a:defRPr>
            </a:lvl3pPr>
            <a:lvl4pPr marL="1613824" indent="0">
              <a:buNone/>
              <a:defRPr>
                <a:latin typeface="Segoe UI" panose="020B0502040204020203" pitchFamily="34" charset="0"/>
              </a:defRPr>
            </a:lvl4pPr>
            <a:lvl5pPr marL="2151766" indent="0">
              <a:buNone/>
              <a:defRPr>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Segoe UI" panose="020B0502040204020203" pitchFamily="34" charset="0"/>
              </a:defRPr>
            </a:lvl1pPr>
          </a:lstStyle>
          <a:p>
            <a:fld id="{8CC1F062-159B-4043-9477-FACD11460C7B}" type="datetime1">
              <a:rPr lang="en-US" smtClean="0"/>
              <a:t>1/15/2025</a:t>
            </a:fld>
            <a:endParaRPr lang="en-US"/>
          </a:p>
        </p:txBody>
      </p:sp>
      <p:sp>
        <p:nvSpPr>
          <p:cNvPr id="8" name="Footer Placeholder 7"/>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9" name="Slide Number Placeholder 8"/>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1" name="Picture 10">
            <a:extLst>
              <a:ext uri="{FF2B5EF4-FFF2-40B4-BE49-F238E27FC236}">
                <a16:creationId xmlns:a16="http://schemas.microsoft.com/office/drawing/2014/main" id="{C4C4B624-09C9-4734-9996-D8363B05C62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11987834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FE7334DE-E33C-4C8A-8C91-870F2E1D51D8}" type="datetime1">
              <a:rPr lang="en-US" smtClean="0"/>
              <a:t>1/15/2025</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a:extLst>
              <a:ext uri="{FF2B5EF4-FFF2-40B4-BE49-F238E27FC236}">
                <a16:creationId xmlns:a16="http://schemas.microsoft.com/office/drawing/2014/main" id="{27699787-C03F-45A9-825C-0DE0DCF4B9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5476593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97128" y="3227587"/>
            <a:ext cx="3911778" cy="645517"/>
          </a:xfrm>
        </p:spPr>
        <p:txBody>
          <a:bodyPr wrap="none" anchor="t" anchorCtr="0">
            <a:noAutofit/>
          </a:bodyPr>
          <a:lstStyle>
            <a:lvl1pPr algn="r">
              <a:defRPr sz="4236">
                <a:solidFill>
                  <a:srgbClr val="E45A1E"/>
                </a:solidFill>
              </a:defRPr>
            </a:lvl1pPr>
          </a:lstStyle>
          <a:p>
            <a:r>
              <a:rPr lang="en-US"/>
              <a:t>Click to edit Master title style</a:t>
            </a:r>
          </a:p>
        </p:txBody>
      </p:sp>
      <p:sp>
        <p:nvSpPr>
          <p:cNvPr id="3" name="Subtitle 2"/>
          <p:cNvSpPr>
            <a:spLocks noGrp="1"/>
          </p:cNvSpPr>
          <p:nvPr>
            <p:ph type="subTitle" idx="1"/>
          </p:nvPr>
        </p:nvSpPr>
        <p:spPr>
          <a:xfrm>
            <a:off x="1697128" y="3980691"/>
            <a:ext cx="3911778" cy="1987357"/>
          </a:xfrm>
        </p:spPr>
        <p:txBody>
          <a:bodyPr>
            <a:normAutofit/>
          </a:bodyPr>
          <a:lstStyle>
            <a:lvl1pPr marL="0" indent="0" algn="r">
              <a:buNone/>
              <a:defRPr sz="2118">
                <a:solidFill>
                  <a:srgbClr val="E45A1E"/>
                </a:solidFill>
                <a:latin typeface="Segoe UI Semilight" panose="020B0402040204020203" pitchFamily="34" charset="0"/>
                <a:cs typeface="Segoe UI Semilight" panose="020B0402040204020203" pitchFamily="34" charset="0"/>
              </a:defRPr>
            </a:lvl1pPr>
            <a:lvl2pPr marL="537942" indent="0" algn="ctr">
              <a:buNone/>
              <a:defRPr sz="2353"/>
            </a:lvl2pPr>
            <a:lvl3pPr marL="1075883" indent="0" algn="ctr">
              <a:buNone/>
              <a:defRPr sz="2118"/>
            </a:lvl3pPr>
            <a:lvl4pPr marL="1613825" indent="0" algn="ctr">
              <a:buNone/>
              <a:defRPr sz="1883"/>
            </a:lvl4pPr>
            <a:lvl5pPr marL="2151766" indent="0" algn="ctr">
              <a:buNone/>
              <a:defRPr sz="1883"/>
            </a:lvl5pPr>
            <a:lvl6pPr marL="2689708" indent="0" algn="ctr">
              <a:buNone/>
              <a:defRPr sz="1883"/>
            </a:lvl6pPr>
            <a:lvl7pPr marL="3227649" indent="0" algn="ctr">
              <a:buNone/>
              <a:defRPr sz="1883"/>
            </a:lvl7pPr>
            <a:lvl8pPr marL="3765591" indent="0" algn="ctr">
              <a:buNone/>
              <a:defRPr sz="1883"/>
            </a:lvl8pPr>
            <a:lvl9pPr marL="4303532" indent="0" algn="ctr">
              <a:buNone/>
              <a:defRPr sz="1883"/>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3EE2327-522D-472B-8BB9-7AA25C01A641}" type="datetime1">
              <a:rPr lang="en-US" smtClean="0"/>
              <a:t>1/15/2025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7" name="Rectangle 6"/>
          <p:cNvSpPr/>
          <p:nvPr/>
        </p:nvSpPr>
        <p:spPr>
          <a:xfrm>
            <a:off x="7315202" y="0"/>
            <a:ext cx="7315199" cy="8229599"/>
          </a:xfrm>
          <a:prstGeom prst="rect">
            <a:avLst/>
          </a:prstGeom>
          <a:solidFill>
            <a:srgbClr val="004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30">
              <a:latin typeface="Segoe UI" panose="020B0502040204020203" pitchFamily="34" charset="0"/>
            </a:endParaRPr>
          </a:p>
        </p:txBody>
      </p:sp>
      <p:pic>
        <p:nvPicPr>
          <p:cNvPr id="8" name="Picture 7" descr="affirmastudios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439949" y="3227587"/>
            <a:ext cx="2645733" cy="674892"/>
          </a:xfrm>
          <a:prstGeom prst="rect">
            <a:avLst/>
          </a:prstGeom>
        </p:spPr>
      </p:pic>
    </p:spTree>
    <p:extLst>
      <p:ext uri="{BB962C8B-B14F-4D97-AF65-F5344CB8AC3E}">
        <p14:creationId xmlns:p14="http://schemas.microsoft.com/office/powerpoint/2010/main" val="2034504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B62FE56-11BB-4F56-957C-E2741DC5B8BB}"/>
              </a:ext>
            </a:extLst>
          </p:cNvPr>
          <p:cNvPicPr>
            <a:picLocks/>
          </p:cNvPicPr>
          <p:nvPr userDrawn="1"/>
        </p:nvPicPr>
        <p:blipFill rotWithShape="1">
          <a:blip r:embed="rId2">
            <a:extLst>
              <a:ext uri="{28A0092B-C50C-407E-A947-70E740481C1C}">
                <a14:useLocalDpi xmlns:a14="http://schemas.microsoft.com/office/drawing/2010/main" val="0"/>
              </a:ext>
            </a:extLst>
          </a:blip>
          <a:srcRect r="25490"/>
          <a:stretch/>
        </p:blipFill>
        <p:spPr>
          <a:xfrm>
            <a:off x="1" y="0"/>
            <a:ext cx="14630400" cy="8229600"/>
          </a:xfrm>
          <a:prstGeom prst="rect">
            <a:avLst/>
          </a:prstGeom>
        </p:spPr>
      </p:pic>
      <p:sp>
        <p:nvSpPr>
          <p:cNvPr id="10" name="Rectangle 9">
            <a:extLst>
              <a:ext uri="{FF2B5EF4-FFF2-40B4-BE49-F238E27FC236}">
                <a16:creationId xmlns:a16="http://schemas.microsoft.com/office/drawing/2014/main" id="{FC680771-E145-494A-AF5F-BDE0DE155687}"/>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2" name="Title 1"/>
          <p:cNvSpPr>
            <a:spLocks noGrp="1"/>
          </p:cNvSpPr>
          <p:nvPr>
            <p:ph type="ctrTitle"/>
          </p:nvPr>
        </p:nvSpPr>
        <p:spPr>
          <a:xfrm>
            <a:off x="457200" y="3526064"/>
            <a:ext cx="13716000" cy="645517"/>
          </a:xfrm>
        </p:spPr>
        <p:txBody>
          <a:bodyPr wrap="none" anchor="t" anchorCtr="0">
            <a:noAutofit/>
          </a:bodyPr>
          <a:lstStyle>
            <a:lvl1pPr algn="l">
              <a:defRPr sz="3294">
                <a:solidFill>
                  <a:schemeClr val="bg1"/>
                </a:solidFill>
              </a:defRPr>
            </a:lvl1pPr>
          </a:lstStyle>
          <a:p>
            <a:r>
              <a:rPr lang="en-US"/>
              <a:t>Click to edit Master title style</a:t>
            </a:r>
          </a:p>
        </p:txBody>
      </p:sp>
      <p:sp>
        <p:nvSpPr>
          <p:cNvPr id="3" name="Subtitle 2"/>
          <p:cNvSpPr>
            <a:spLocks noGrp="1"/>
          </p:cNvSpPr>
          <p:nvPr>
            <p:ph type="subTitle" idx="1"/>
          </p:nvPr>
        </p:nvSpPr>
        <p:spPr>
          <a:xfrm>
            <a:off x="1619929" y="4473420"/>
            <a:ext cx="9586335" cy="1987357"/>
          </a:xfrm>
        </p:spPr>
        <p:txBody>
          <a:bodyPr>
            <a:normAutofit/>
          </a:bodyPr>
          <a:lstStyle>
            <a:lvl1pPr marL="0" indent="0" algn="l">
              <a:buNone/>
              <a:defRPr sz="2824">
                <a:solidFill>
                  <a:schemeClr val="bg1"/>
                </a:solidFill>
                <a:latin typeface="Segoe UI Semilight" panose="020B0402040204020203" pitchFamily="34" charset="0"/>
                <a:cs typeface="Segoe UI Semilight" panose="020B0402040204020203" pitchFamily="34" charset="0"/>
              </a:defRPr>
            </a:lvl1pPr>
            <a:lvl2pPr marL="537942" indent="0" algn="ctr">
              <a:buNone/>
              <a:defRPr sz="2353"/>
            </a:lvl2pPr>
            <a:lvl3pPr marL="1075883" indent="0" algn="ctr">
              <a:buNone/>
              <a:defRPr sz="2118"/>
            </a:lvl3pPr>
            <a:lvl4pPr marL="1613825" indent="0" algn="ctr">
              <a:buNone/>
              <a:defRPr sz="1883"/>
            </a:lvl4pPr>
            <a:lvl5pPr marL="2151766" indent="0" algn="ctr">
              <a:buNone/>
              <a:defRPr sz="1883"/>
            </a:lvl5pPr>
            <a:lvl6pPr marL="2689708" indent="0" algn="ctr">
              <a:buNone/>
              <a:defRPr sz="1883"/>
            </a:lvl6pPr>
            <a:lvl7pPr marL="3227649" indent="0" algn="ctr">
              <a:buNone/>
              <a:defRPr sz="1883"/>
            </a:lvl7pPr>
            <a:lvl8pPr marL="3765591" indent="0" algn="ctr">
              <a:buNone/>
              <a:defRPr sz="1883"/>
            </a:lvl8pPr>
            <a:lvl9pPr marL="4303532" indent="0" algn="ctr">
              <a:buNone/>
              <a:defRPr sz="1883"/>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580B6984-9BB1-4BE8-BF01-B606AC9D1ECC}" type="datetime1">
              <a:rPr lang="en-US" smtClean="0"/>
              <a:t>1/15/2025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1" name="Picture 10">
            <a:extLst>
              <a:ext uri="{FF2B5EF4-FFF2-40B4-BE49-F238E27FC236}">
                <a16:creationId xmlns:a16="http://schemas.microsoft.com/office/drawing/2014/main" id="{861B8082-4CA1-4814-AD91-104B286330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5394915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004E59"/>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1724B77F-F35F-47C3-A8BC-B4DA14DCEAEF}" type="datetime1">
              <a:rPr lang="en-US" smtClean="0"/>
              <a:t>1/15/2025</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6" name="Picture 5">
            <a:extLst>
              <a:ext uri="{FF2B5EF4-FFF2-40B4-BE49-F238E27FC236}">
                <a16:creationId xmlns:a16="http://schemas.microsoft.com/office/drawing/2014/main" id="{171D8278-5719-41B5-BA0B-62F901BD5A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795155157"/>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E45A1E"/>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4304ACDA-2629-4207-8C87-391AB3A48125}" type="datetime1">
              <a:rPr lang="en-US" smtClean="0"/>
              <a:t>1/15/2025</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a:extLst>
              <a:ext uri="{FF2B5EF4-FFF2-40B4-BE49-F238E27FC236}">
                <a16:creationId xmlns:a16="http://schemas.microsoft.com/office/drawing/2014/main" id="{2DDC3FBF-8EF6-411E-AA4F-268641FD25D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4235738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333333"/>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31CEE4B0-C824-4F73-B5AF-08D17288301D}" type="datetime1">
              <a:rPr lang="en-US" smtClean="0"/>
              <a:t>1/15/2025</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6" name="Picture 5">
            <a:extLst>
              <a:ext uri="{FF2B5EF4-FFF2-40B4-BE49-F238E27FC236}">
                <a16:creationId xmlns:a16="http://schemas.microsoft.com/office/drawing/2014/main" id="{5982C415-13F0-4D24-97F3-4AB707C098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7907465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564" y="549138"/>
            <a:ext cx="4719081" cy="1920115"/>
          </a:xfrm>
        </p:spPr>
        <p:txBody>
          <a:bodyPr anchor="b"/>
          <a:lstStyle>
            <a:lvl1pPr>
              <a:defRPr sz="3765"/>
            </a:lvl1pPr>
          </a:lstStyle>
          <a:p>
            <a:r>
              <a:rPr lang="en-US"/>
              <a:t>Click to edit Master title style</a:t>
            </a:r>
          </a:p>
        </p:txBody>
      </p:sp>
      <p:sp>
        <p:nvSpPr>
          <p:cNvPr id="3" name="Picture Placeholder 2"/>
          <p:cNvSpPr>
            <a:spLocks noGrp="1"/>
          </p:cNvSpPr>
          <p:nvPr>
            <p:ph type="pic" idx="1"/>
          </p:nvPr>
        </p:nvSpPr>
        <p:spPr>
          <a:xfrm>
            <a:off x="6220724" y="1184200"/>
            <a:ext cx="7406095" cy="5848134"/>
          </a:xfrm>
        </p:spPr>
        <p:txBody>
          <a:bodyPr/>
          <a:lstStyle>
            <a:lvl1pPr marL="0" indent="0">
              <a:buNone/>
              <a:defRPr sz="3765">
                <a:latin typeface="Segoe UI" panose="020B0502040204020203" pitchFamily="34" charset="0"/>
              </a:defRPr>
            </a:lvl1pPr>
            <a:lvl2pPr marL="537942" indent="0">
              <a:buNone/>
              <a:defRPr sz="3294"/>
            </a:lvl2pPr>
            <a:lvl3pPr marL="1075883" indent="0">
              <a:buNone/>
              <a:defRPr sz="2824"/>
            </a:lvl3pPr>
            <a:lvl4pPr marL="1613825" indent="0">
              <a:buNone/>
              <a:defRPr sz="2353"/>
            </a:lvl4pPr>
            <a:lvl5pPr marL="2151766" indent="0">
              <a:buNone/>
              <a:defRPr sz="2353"/>
            </a:lvl5pPr>
            <a:lvl6pPr marL="2689708" indent="0">
              <a:buNone/>
              <a:defRPr sz="2353"/>
            </a:lvl6pPr>
            <a:lvl7pPr marL="3227649" indent="0">
              <a:buNone/>
              <a:defRPr sz="2353"/>
            </a:lvl7pPr>
            <a:lvl8pPr marL="3765591" indent="0">
              <a:buNone/>
              <a:defRPr sz="2353"/>
            </a:lvl8pPr>
            <a:lvl9pPr marL="4303532" indent="0">
              <a:buNone/>
              <a:defRPr sz="2353"/>
            </a:lvl9pPr>
          </a:lstStyle>
          <a:p>
            <a:r>
              <a:rPr lang="en-US"/>
              <a:t>Click icon to add picture</a:t>
            </a:r>
          </a:p>
        </p:txBody>
      </p:sp>
      <p:sp>
        <p:nvSpPr>
          <p:cNvPr id="4" name="Text Placeholder 3"/>
          <p:cNvSpPr>
            <a:spLocks noGrp="1"/>
          </p:cNvSpPr>
          <p:nvPr>
            <p:ph type="body" sz="half" idx="2"/>
          </p:nvPr>
        </p:nvSpPr>
        <p:spPr>
          <a:xfrm>
            <a:off x="1008564" y="2469254"/>
            <a:ext cx="4719081" cy="4574283"/>
          </a:xfrm>
        </p:spPr>
        <p:txBody>
          <a:bodyPr/>
          <a:lstStyle>
            <a:lvl1pPr marL="0" indent="0">
              <a:buNone/>
              <a:defRPr sz="1883">
                <a:latin typeface="Segoe UI" panose="020B0502040204020203" pitchFamily="34" charset="0"/>
              </a:defRPr>
            </a:lvl1pPr>
            <a:lvl2pPr marL="537942" indent="0">
              <a:buNone/>
              <a:defRPr sz="1647"/>
            </a:lvl2pPr>
            <a:lvl3pPr marL="1075883" indent="0">
              <a:buNone/>
              <a:defRPr sz="1412"/>
            </a:lvl3pPr>
            <a:lvl4pPr marL="1613825" indent="0">
              <a:buNone/>
              <a:defRPr sz="1177"/>
            </a:lvl4pPr>
            <a:lvl5pPr marL="2151766" indent="0">
              <a:buNone/>
              <a:defRPr sz="1177"/>
            </a:lvl5pPr>
            <a:lvl6pPr marL="2689708" indent="0">
              <a:buNone/>
              <a:defRPr sz="1177"/>
            </a:lvl6pPr>
            <a:lvl7pPr marL="3227649" indent="0">
              <a:buNone/>
              <a:defRPr sz="1177"/>
            </a:lvl7pPr>
            <a:lvl8pPr marL="3765591" indent="0">
              <a:buNone/>
              <a:defRPr sz="1177"/>
            </a:lvl8pPr>
            <a:lvl9pPr marL="4303532" indent="0">
              <a:buNone/>
              <a:defRPr sz="1177"/>
            </a:lvl9pPr>
          </a:lstStyle>
          <a:p>
            <a:pPr lvl="0"/>
            <a:r>
              <a:rPr lang="en-US"/>
              <a:t>Edit Master text styles</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704A43D6-F7F3-4542-90E7-3D96973FC365}" type="datetime1">
              <a:rPr lang="en-US" smtClean="0"/>
              <a:t>1/15/2025</a:t>
            </a:fld>
            <a:endParaRPr lang="en-US"/>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Tree>
    <p:extLst>
      <p:ext uri="{BB962C8B-B14F-4D97-AF65-F5344CB8AC3E}">
        <p14:creationId xmlns:p14="http://schemas.microsoft.com/office/powerpoint/2010/main" val="21620290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as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1719395"/>
            <a:ext cx="13716000" cy="5220547"/>
          </a:xfrm>
        </p:spPr>
        <p:txBody>
          <a:bodyPr vert="horz" lIns="91440" tIns="91440" rIns="91440" bIns="91440" rtlCol="0">
            <a:noAutofit/>
          </a:bodyPr>
          <a:lstStyle>
            <a:lvl1pPr>
              <a:defRPr lang="en-US" dirty="0" smtClean="0">
                <a:latin typeface="Segoe UI" panose="020B0502040204020203" pitchFamily="34" charset="0"/>
              </a:defRPr>
            </a:lvl1pPr>
            <a:lvl2pPr>
              <a:defRPr lang="en-US" dirty="0" smtClean="0">
                <a:latin typeface="Segoe UI" panose="020B0502040204020203" pitchFamily="34" charset="0"/>
              </a:defRPr>
            </a:lvl2pPr>
            <a:lvl3pPr>
              <a:defRPr lang="en-US" dirty="0" smtClean="0">
                <a:latin typeface="Segoe UI" panose="020B0502040204020203" pitchFamily="34" charset="0"/>
              </a:defRPr>
            </a:lvl3pPr>
            <a:lvl4pPr>
              <a:defRPr lang="en-US" dirty="0" smtClean="0">
                <a:latin typeface="Segoe UI" panose="020B0502040204020203" pitchFamily="34" charset="0"/>
              </a:defRPr>
            </a:lvl4pPr>
            <a:lvl5pPr>
              <a:defRPr lang="en-US" dirty="0">
                <a:latin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3"/>
          <p:cNvSpPr>
            <a:spLocks noGrp="1"/>
          </p:cNvSpPr>
          <p:nvPr>
            <p:ph type="body" sz="quarter" idx="16"/>
          </p:nvPr>
        </p:nvSpPr>
        <p:spPr>
          <a:xfrm>
            <a:off x="457200" y="1225296"/>
            <a:ext cx="13785427" cy="274242"/>
          </a:xfrm>
        </p:spPr>
        <p:txBody>
          <a:bodyPr lIns="9144" tIns="0" rIns="0" bIns="0">
            <a:spAutoFit/>
          </a:bodyPr>
          <a:lstStyle>
            <a:lvl1pPr marL="0" indent="0">
              <a:buNone/>
              <a:defRPr sz="1980" spc="-17" baseline="0">
                <a:solidFill>
                  <a:schemeClr val="accent2"/>
                </a:solidFill>
                <a:latin typeface="Segoe UI" panose="020B0502040204020203" pitchFamily="34" charset="0"/>
              </a:defRPr>
            </a:lvl1pPr>
          </a:lstStyle>
          <a:p>
            <a:pPr lvl="0"/>
            <a:r>
              <a:rPr lang="en-US"/>
              <a:t>Click to edit Master text styles</a:t>
            </a:r>
          </a:p>
        </p:txBody>
      </p:sp>
      <p:sp>
        <p:nvSpPr>
          <p:cNvPr id="4" name="Title 3"/>
          <p:cNvSpPr>
            <a:spLocks noGrp="1"/>
          </p:cNvSpPr>
          <p:nvPr>
            <p:ph type="title"/>
          </p:nvPr>
        </p:nvSpPr>
        <p:spPr/>
        <p:txBody>
          <a:bodyPr/>
          <a:lstStyle/>
          <a:p>
            <a:r>
              <a:rPr lang="en-US"/>
              <a:t>Click to edit Master title style</a:t>
            </a:r>
          </a:p>
        </p:txBody>
      </p:sp>
      <p:sp>
        <p:nvSpPr>
          <p:cNvPr id="19" name="Footer Placeholder 3"/>
          <p:cNvSpPr>
            <a:spLocks noGrp="1"/>
          </p:cNvSpPr>
          <p:nvPr>
            <p:ph type="ftr" sz="quarter" idx="3"/>
          </p:nvPr>
        </p:nvSpPr>
        <p:spPr>
          <a:xfrm>
            <a:off x="400579" y="7525080"/>
            <a:ext cx="12887657" cy="514060"/>
          </a:xfrm>
          <a:prstGeom prst="rect">
            <a:avLst/>
          </a:prstGeom>
        </p:spPr>
        <p:txBody>
          <a:bodyPr vert="horz" lIns="91440" tIns="45720" rIns="91440" bIns="45720" rtlCol="0" anchor="ctr"/>
          <a:lstStyle>
            <a:lvl1pPr algn="l">
              <a:defRPr sz="825">
                <a:solidFill>
                  <a:schemeClr val="tx1">
                    <a:tint val="75000"/>
                  </a:schemeClr>
                </a:solidFill>
                <a:latin typeface="Segoe UI" panose="020B0502040204020203" pitchFamily="34" charset="0"/>
              </a:defRPr>
            </a:lvl1pPr>
          </a:lstStyle>
          <a:p>
            <a:endParaRPr lang="en-US"/>
          </a:p>
        </p:txBody>
      </p:sp>
    </p:spTree>
    <p:extLst>
      <p:ext uri="{BB962C8B-B14F-4D97-AF65-F5344CB8AC3E}">
        <p14:creationId xmlns:p14="http://schemas.microsoft.com/office/powerpoint/2010/main" val="40321809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Slide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B0F4C4-A1DF-614F-BC04-96D0F6489B4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819910" y="819910"/>
            <a:ext cx="5675378" cy="6589775"/>
          </a:xfrm>
          <a:prstGeom prst="rect">
            <a:avLst/>
          </a:prstGeom>
        </p:spPr>
      </p:pic>
      <p:sp>
        <p:nvSpPr>
          <p:cNvPr id="3" name="Rectangle 2">
            <a:extLst>
              <a:ext uri="{FF2B5EF4-FFF2-40B4-BE49-F238E27FC236}">
                <a16:creationId xmlns:a16="http://schemas.microsoft.com/office/drawing/2014/main" id="{90997830-EF50-B643-B994-D997482F2707}"/>
              </a:ext>
            </a:extLst>
          </p:cNvPr>
          <p:cNvSpPr/>
          <p:nvPr userDrawn="1"/>
        </p:nvSpPr>
        <p:spPr>
          <a:xfrm>
            <a:off x="7303005" y="1"/>
            <a:ext cx="7327396" cy="8229599"/>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8307365" y="3656165"/>
            <a:ext cx="5298907" cy="2293531"/>
          </a:xfrm>
        </p:spPr>
        <p:txBody>
          <a:bodyPr anchor="t">
            <a:normAutofit/>
          </a:bodyPr>
          <a:lstStyle>
            <a:lvl1pPr algn="l">
              <a:defRPr sz="4800" b="0" i="0">
                <a:solidFill>
                  <a:schemeClr val="bg1"/>
                </a:solidFill>
                <a:latin typeface="Arial" panose="020B0604020202020204" pitchFamily="34" charset="0"/>
                <a:cs typeface="Arial" panose="020B0604020202020204" pitchFamily="34" charset="0"/>
              </a:defRPr>
            </a:lvl1pPr>
          </a:lstStyle>
          <a:p>
            <a:r>
              <a:rPr lang="en-US"/>
              <a:t>Title Placeholder</a:t>
            </a:r>
          </a:p>
        </p:txBody>
      </p:sp>
      <p:pic>
        <p:nvPicPr>
          <p:cNvPr id="13" name="Picture 12">
            <a:extLst>
              <a:ext uri="{FF2B5EF4-FFF2-40B4-BE49-F238E27FC236}">
                <a16:creationId xmlns:a16="http://schemas.microsoft.com/office/drawing/2014/main" id="{EA06EB43-50DE-5C43-AAC6-9C2DB54E885C}"/>
              </a:ext>
            </a:extLst>
          </p:cNvPr>
          <p:cNvPicPr>
            <a:picLocks noChangeAspect="1"/>
          </p:cNvPicPr>
          <p:nvPr userDrawn="1"/>
        </p:nvPicPr>
        <p:blipFill rotWithShape="1">
          <a:blip r:embed="rId3" cstate="screen">
            <a:alphaModFix amt="57000"/>
            <a:extLst>
              <a:ext uri="{28A0092B-C50C-407E-A947-70E740481C1C}">
                <a14:useLocalDpi xmlns:a14="http://schemas.microsoft.com/office/drawing/2010/main"/>
              </a:ext>
            </a:extLst>
          </a:blip>
          <a:srcRect l="17949" t="2727" r="40534" b="23812"/>
          <a:stretch/>
        </p:blipFill>
        <p:spPr>
          <a:xfrm rot="5400000">
            <a:off x="9096039" y="3594761"/>
            <a:ext cx="3753523" cy="7315200"/>
          </a:xfrm>
          <a:prstGeom prst="rect">
            <a:avLst/>
          </a:prstGeom>
        </p:spPr>
      </p:pic>
      <p:sp>
        <p:nvSpPr>
          <p:cNvPr id="5" name="Text Placeholder 4">
            <a:extLst>
              <a:ext uri="{FF2B5EF4-FFF2-40B4-BE49-F238E27FC236}">
                <a16:creationId xmlns:a16="http://schemas.microsoft.com/office/drawing/2014/main" id="{A7342920-A5B1-934D-ADB8-26E82483F9D4}"/>
              </a:ext>
            </a:extLst>
          </p:cNvPr>
          <p:cNvSpPr>
            <a:spLocks noGrp="1"/>
          </p:cNvSpPr>
          <p:nvPr>
            <p:ph type="body" sz="quarter" idx="10" hasCustomPrompt="1"/>
          </p:nvPr>
        </p:nvSpPr>
        <p:spPr>
          <a:xfrm>
            <a:off x="8330182" y="2334500"/>
            <a:ext cx="5276090" cy="923898"/>
          </a:xfrm>
        </p:spPr>
        <p:txBody>
          <a:bodyPr/>
          <a:lstStyle>
            <a:lvl1pPr marL="0" indent="0">
              <a:buNone/>
              <a:defRPr sz="6720" b="0" i="0" spc="720">
                <a:solidFill>
                  <a:srgbClr val="FFD8A5"/>
                </a:solidFill>
                <a:latin typeface="Arial Narrow" panose="020B0604020202020204" pitchFamily="34" charset="0"/>
                <a:cs typeface="Arial Narrow" panose="020B0604020202020204" pitchFamily="34" charset="0"/>
              </a:defRPr>
            </a:lvl1pPr>
          </a:lstStyle>
          <a:p>
            <a:pPr lvl="0"/>
            <a:r>
              <a:rPr lang="en-US"/>
              <a:t>01</a:t>
            </a:r>
          </a:p>
        </p:txBody>
      </p:sp>
      <p:sp>
        <p:nvSpPr>
          <p:cNvPr id="7" name="Picture Placeholder 6">
            <a:extLst>
              <a:ext uri="{FF2B5EF4-FFF2-40B4-BE49-F238E27FC236}">
                <a16:creationId xmlns:a16="http://schemas.microsoft.com/office/drawing/2014/main" id="{D53BDC37-38CD-0448-B052-51926CC61303}"/>
              </a:ext>
            </a:extLst>
          </p:cNvPr>
          <p:cNvSpPr>
            <a:spLocks noGrp="1"/>
          </p:cNvSpPr>
          <p:nvPr>
            <p:ph type="pic" sz="quarter" idx="11"/>
          </p:nvPr>
        </p:nvSpPr>
        <p:spPr>
          <a:xfrm>
            <a:off x="819150" y="819150"/>
            <a:ext cx="5676900" cy="6590534"/>
          </a:xfrm>
        </p:spPr>
        <p:txBody>
          <a:bodyPr/>
          <a:lstStyle>
            <a:lvl1pPr marL="0" indent="0">
              <a:buNone/>
              <a:defRPr>
                <a:solidFill>
                  <a:srgbClr val="008AD9"/>
                </a:solidFill>
              </a:defRPr>
            </a:lvl1pPr>
          </a:lstStyle>
          <a:p>
            <a:endParaRPr lang="en-US"/>
          </a:p>
        </p:txBody>
      </p:sp>
    </p:spTree>
    <p:extLst>
      <p:ext uri="{BB962C8B-B14F-4D97-AF65-F5344CB8AC3E}">
        <p14:creationId xmlns:p14="http://schemas.microsoft.com/office/powerpoint/2010/main" val="13869496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Title only">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10614619" y="7745737"/>
            <a:ext cx="3291840" cy="185771"/>
          </a:xfrm>
        </p:spPr>
        <p:txBody>
          <a:bodyPr/>
          <a:lstStyle>
            <a:lvl1pPr>
              <a:defRPr sz="84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723941" y="466067"/>
            <a:ext cx="13182518" cy="917268"/>
          </a:xfrm>
        </p:spPr>
        <p:txBody>
          <a:bodyPr anchor="b">
            <a:normAutofit/>
          </a:bodyPr>
          <a:lstStyle>
            <a:lvl1pPr algn="l">
              <a:defRPr sz="48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pic>
        <p:nvPicPr>
          <p:cNvPr id="20" name="Picture 19">
            <a:extLst>
              <a:ext uri="{FF2B5EF4-FFF2-40B4-BE49-F238E27FC236}">
                <a16:creationId xmlns:a16="http://schemas.microsoft.com/office/drawing/2014/main" id="{60499D1E-B5BB-3141-A0F0-C62AD4413DC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Tree>
    <p:extLst>
      <p:ext uri="{BB962C8B-B14F-4D97-AF65-F5344CB8AC3E}">
        <p14:creationId xmlns:p14="http://schemas.microsoft.com/office/powerpoint/2010/main" val="64863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Case Study Single Slide - Data Results">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723941" y="466067"/>
            <a:ext cx="6079199" cy="917268"/>
          </a:xfrm>
        </p:spPr>
        <p:txBody>
          <a:bodyPr anchor="b">
            <a:normAutofit/>
          </a:bodyPr>
          <a:lstStyle>
            <a:lvl1pPr algn="l">
              <a:defRPr sz="4800" b="0" i="0">
                <a:solidFill>
                  <a:srgbClr val="008AD9"/>
                </a:solidFill>
                <a:latin typeface="Arial" panose="020B0604020202020204" pitchFamily="34" charset="0"/>
                <a:cs typeface="Arial" panose="020B0604020202020204" pitchFamily="34" charset="0"/>
              </a:defRPr>
            </a:lvl1pPr>
          </a:lstStyle>
          <a:p>
            <a:r>
              <a:rPr lang="en-US"/>
              <a:t>Company Name</a:t>
            </a:r>
          </a:p>
        </p:txBody>
      </p:sp>
      <p:sp>
        <p:nvSpPr>
          <p:cNvPr id="10" name="Rectangle 9">
            <a:extLst>
              <a:ext uri="{FF2B5EF4-FFF2-40B4-BE49-F238E27FC236}">
                <a16:creationId xmlns:a16="http://schemas.microsoft.com/office/drawing/2014/main" id="{7CD2D898-C1E4-1C4E-B41C-23A7E59AE640}"/>
              </a:ext>
            </a:extLst>
          </p:cNvPr>
          <p:cNvSpPr/>
          <p:nvPr userDrawn="1"/>
        </p:nvSpPr>
        <p:spPr>
          <a:xfrm flipV="1">
            <a:off x="0" y="438287"/>
            <a:ext cx="291682" cy="917268"/>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70"/>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
        <p:nvSpPr>
          <p:cNvPr id="4" name="Text Placeholder 3">
            <a:extLst>
              <a:ext uri="{FF2B5EF4-FFF2-40B4-BE49-F238E27FC236}">
                <a16:creationId xmlns:a16="http://schemas.microsoft.com/office/drawing/2014/main" id="{E5DB3430-93CA-9540-9380-D85F161C9580}"/>
              </a:ext>
            </a:extLst>
          </p:cNvPr>
          <p:cNvSpPr>
            <a:spLocks noGrp="1"/>
          </p:cNvSpPr>
          <p:nvPr>
            <p:ph type="body" sz="quarter" idx="20"/>
          </p:nvPr>
        </p:nvSpPr>
        <p:spPr>
          <a:xfrm>
            <a:off x="723900" y="1740163"/>
            <a:ext cx="6079236" cy="5754120"/>
          </a:xfrm>
        </p:spPr>
        <p:txBody>
          <a:bodyPr/>
          <a:lstStyle>
            <a:lvl1pPr marL="0" indent="0">
              <a:lnSpc>
                <a:spcPct val="150000"/>
              </a:lnSpc>
              <a:buNone/>
              <a:defRPr sz="1920">
                <a:solidFill>
                  <a:schemeClr val="tx1">
                    <a:lumMod val="75000"/>
                    <a:lumOff val="25000"/>
                  </a:schemeClr>
                </a:solidFill>
              </a:defRPr>
            </a:lvl1pPr>
            <a:lvl2pPr>
              <a:lnSpc>
                <a:spcPct val="150000"/>
              </a:lnSpc>
              <a:defRPr sz="1680">
                <a:solidFill>
                  <a:schemeClr val="tx1">
                    <a:lumMod val="75000"/>
                    <a:lumOff val="25000"/>
                  </a:schemeClr>
                </a:solidFill>
              </a:defRPr>
            </a:lvl2pPr>
            <a:lvl3pPr>
              <a:lnSpc>
                <a:spcPct val="150000"/>
              </a:lnSpc>
              <a:defRPr sz="1680">
                <a:solidFill>
                  <a:schemeClr val="tx1">
                    <a:lumMod val="75000"/>
                    <a:lumOff val="25000"/>
                  </a:schemeClr>
                </a:solidFill>
              </a:defRPr>
            </a:lvl3pPr>
            <a:lvl4pPr>
              <a:lnSpc>
                <a:spcPct val="150000"/>
              </a:lnSpc>
              <a:defRPr sz="1680">
                <a:solidFill>
                  <a:schemeClr val="tx1">
                    <a:lumMod val="75000"/>
                    <a:lumOff val="25000"/>
                  </a:schemeClr>
                </a:solidFill>
              </a:defRPr>
            </a:lvl4pPr>
            <a:lvl5pPr>
              <a:lnSpc>
                <a:spcPct val="150000"/>
              </a:lnSpc>
              <a:defRPr sz="168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9535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63575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C98557-C9EF-46C0-ACD8-4FD23549268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4630400" cy="8229600"/>
          </a:xfrm>
          <a:prstGeom prst="rect">
            <a:avLst/>
          </a:prstGeom>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bg1"/>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3BBA6A68-5CDE-4D35-BC5D-5E9C2B188070}" type="datetime1">
              <a:rPr lang="en-US" smtClean="0"/>
              <a:t>1/15/2025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998604" y="2797242"/>
            <a:ext cx="13446435"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DAC7F00A-F86F-4137-BF70-C36BF60794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2114925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7FDDA0-9A72-4EF9-A2D2-0E17F0F1CF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4630400" cy="8229600"/>
          </a:xfrm>
          <a:prstGeom prst="rect">
            <a:avLst/>
          </a:prstGeom>
        </p:spPr>
      </p:pic>
      <p:sp>
        <p:nvSpPr>
          <p:cNvPr id="9" name="Rectangle 8">
            <a:extLst>
              <a:ext uri="{FF2B5EF4-FFF2-40B4-BE49-F238E27FC236}">
                <a16:creationId xmlns:a16="http://schemas.microsoft.com/office/drawing/2014/main" id="{BE89F687-D33C-4157-BC5C-7A3EB7EF9B39}"/>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2" name="Title 1"/>
          <p:cNvSpPr>
            <a:spLocks noGrp="1"/>
          </p:cNvSpPr>
          <p:nvPr>
            <p:ph type="title"/>
          </p:nvPr>
        </p:nvSpPr>
        <p:spPr>
          <a:xfrm>
            <a:off x="320040" y="320040"/>
            <a:ext cx="12618253" cy="548640"/>
          </a:xfrm>
        </p:spPr>
        <p:txBody>
          <a:bodyPr/>
          <a:lstStyle>
            <a:lvl1pPr>
              <a:defRPr>
                <a:solidFill>
                  <a:schemeClr val="bg1"/>
                </a:solidFill>
                <a:latin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320040" y="1371600"/>
            <a:ext cx="12618253" cy="5220547"/>
          </a:xfrm>
        </p:spPr>
        <p:txBody>
          <a:bodyPr/>
          <a:lstStyle>
            <a:lvl1pPr>
              <a:defRPr>
                <a:solidFill>
                  <a:schemeClr val="bg1"/>
                </a:solidFill>
                <a:latin typeface="Segoe UI" panose="020B0502040204020203" pitchFamily="34" charset="0"/>
              </a:defRPr>
            </a:lvl1pPr>
            <a:lvl2pPr>
              <a:defRPr>
                <a:solidFill>
                  <a:schemeClr val="bg1"/>
                </a:solidFill>
                <a:latin typeface="Segoe UI" panose="020B0502040204020203" pitchFamily="34" charset="0"/>
              </a:defRPr>
            </a:lvl2pPr>
            <a:lvl3pPr>
              <a:defRPr>
                <a:solidFill>
                  <a:schemeClr val="bg1"/>
                </a:solidFill>
                <a:latin typeface="Segoe UI" panose="020B0502040204020203" pitchFamily="34" charset="0"/>
              </a:defRPr>
            </a:lvl3pPr>
            <a:lvl4pPr>
              <a:defRPr>
                <a:solidFill>
                  <a:schemeClr val="bg1"/>
                </a:solidFill>
                <a:latin typeface="Segoe UI" panose="020B0502040204020203" pitchFamily="34" charset="0"/>
              </a:defRPr>
            </a:lvl4pPr>
            <a:lvl5pPr>
              <a:defRPr>
                <a:solidFill>
                  <a:schemeClr val="bg1"/>
                </a:solidFill>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AEA04405-182F-40A6-B567-2F75AB96956E}" type="datetime1">
              <a:rPr lang="en-US" smtClean="0"/>
              <a:t>1/15/2025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0" name="Picture 9">
            <a:extLst>
              <a:ext uri="{FF2B5EF4-FFF2-40B4-BE49-F238E27FC236}">
                <a16:creationId xmlns:a16="http://schemas.microsoft.com/office/drawing/2014/main" id="{20937B85-B95A-4743-A758-7FD5A4CDD66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739499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pic>
        <p:nvPicPr>
          <p:cNvPr id="10" name="Picture 2" descr="https://s-media-cache-ak0.pinimg.com/originals/56/3f/a2/563fa26398dc80e6c5b03695b4b05951.jpg">
            <a:extLst>
              <a:ext uri="{FF2B5EF4-FFF2-40B4-BE49-F238E27FC236}">
                <a16:creationId xmlns:a16="http://schemas.microsoft.com/office/drawing/2014/main" id="{2E825CFE-0636-45FA-8A13-E6196B14C82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371600"/>
            <a:ext cx="14630400" cy="112849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bg1"/>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16D05F9E-A8C5-4837-A05D-66E3CE12EE6B}" type="datetime1">
              <a:rPr lang="en-US" smtClean="0"/>
              <a:t>1/15/2025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998604" y="2797242"/>
            <a:ext cx="13446435"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F4AEF935-9427-4AC1-8E61-AE96D9F3487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513788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rgbClr val="0096A9"/>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98E95B-5C91-4D5C-A2D1-6735F6079072}"/>
              </a:ext>
            </a:extLst>
          </p:cNvPr>
          <p:cNvPicPr>
            <a:picLocks noChangeAspect="1"/>
          </p:cNvPicPr>
          <p:nvPr userDrawn="1"/>
        </p:nvPicPr>
        <p:blipFill rotWithShape="1">
          <a:blip r:embed="rId2"/>
          <a:srcRect t="20949" b="7428"/>
          <a:stretch/>
        </p:blipFill>
        <p:spPr>
          <a:xfrm>
            <a:off x="0" y="0"/>
            <a:ext cx="14630400" cy="8229600"/>
          </a:xfrm>
          <a:prstGeom prst="rect">
            <a:avLst/>
          </a:prstGeom>
        </p:spPr>
      </p:pic>
      <p:sp>
        <p:nvSpPr>
          <p:cNvPr id="9" name="Rectangle 8">
            <a:extLst>
              <a:ext uri="{FF2B5EF4-FFF2-40B4-BE49-F238E27FC236}">
                <a16:creationId xmlns:a16="http://schemas.microsoft.com/office/drawing/2014/main" id="{A369CD0C-8BF2-4E3E-8C85-09B075B0434B}"/>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3" name="Text Placeholder 2"/>
          <p:cNvSpPr>
            <a:spLocks noGrp="1"/>
          </p:cNvSpPr>
          <p:nvPr>
            <p:ph type="body" idx="1"/>
          </p:nvPr>
        </p:nvSpPr>
        <p:spPr>
          <a:xfrm>
            <a:off x="914400" y="5669280"/>
            <a:ext cx="12618252" cy="1828800"/>
          </a:xfrm>
        </p:spPr>
        <p:txBody>
          <a:bodyPr/>
          <a:lstStyle>
            <a:lvl1pPr marL="0" indent="0">
              <a:buNone/>
              <a:defRPr sz="2824">
                <a:solidFill>
                  <a:schemeClr val="bg1"/>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F8EFA82C-FD42-4C84-8242-22A4F4FB6C90}" type="datetime1">
              <a:rPr lang="en-US" smtClean="0"/>
              <a:t>1/15/2025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914400" y="4389120"/>
            <a:ext cx="12801600" cy="1097280"/>
          </a:xfrm>
        </p:spPr>
        <p:txBody>
          <a:bodyPr tIns="91440" bIns="91440"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6D36EFAE-173A-431F-8B79-18B410985F9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988767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p:cNvPicPr>
          <p:nvPr/>
        </p:nvPicPr>
        <p:blipFill rotWithShape="1">
          <a:blip r:embed="rId2">
            <a:extLst>
              <a:ext uri="{28A0092B-C50C-407E-A947-70E740481C1C}">
                <a14:useLocalDpi xmlns:a14="http://schemas.microsoft.com/office/drawing/2010/main" val="0"/>
              </a:ext>
            </a:extLst>
          </a:blip>
          <a:srcRect l="14661" r="10573"/>
          <a:stretch/>
        </p:blipFill>
        <p:spPr>
          <a:xfrm>
            <a:off x="0" y="-1"/>
            <a:ext cx="14630400" cy="8229600"/>
          </a:xfrm>
          <a:prstGeom prst="rect">
            <a:avLst/>
          </a:prstGeom>
        </p:spPr>
      </p:pic>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tx1">
                    <a:tint val="75000"/>
                  </a:schemeClr>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2D431682-74A5-4E28-8792-0892BDEAED01}" type="datetime1">
              <a:rPr lang="en-US" smtClean="0"/>
              <a:t>1/15/2025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998604" y="2797242"/>
            <a:ext cx="13446435" cy="1075862"/>
          </a:xfrm>
        </p:spPr>
        <p:txBody>
          <a:bodyPr anchor="t" anchorCtr="0">
            <a:noAutofit/>
          </a:bodyPr>
          <a:lstStyle>
            <a:lvl1pPr algn="l">
              <a:defRPr sz="6354">
                <a:solidFill>
                  <a:srgbClr val="004E59"/>
                </a:solidFill>
                <a:latin typeface="+mj-lt"/>
                <a:cs typeface="Segoe UI Semilight" panose="020B0402040204020203" pitchFamily="34" charset="0"/>
              </a:defRPr>
            </a:lvl1pPr>
          </a:lstStyle>
          <a:p>
            <a:r>
              <a:rPr lang="en-US"/>
              <a:t>Click to edit Master title style</a:t>
            </a:r>
          </a:p>
        </p:txBody>
      </p:sp>
      <p:pic>
        <p:nvPicPr>
          <p:cNvPr id="8" name="Picture 7">
            <a:extLst>
              <a:ext uri="{FF2B5EF4-FFF2-40B4-BE49-F238E27FC236}">
                <a16:creationId xmlns:a16="http://schemas.microsoft.com/office/drawing/2014/main" id="{2714EBA0-C440-4D49-AAB8-E1ECDF6B67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890826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3_Section Header">
    <p:bg>
      <p:bgPr>
        <a:solidFill>
          <a:srgbClr val="004E59"/>
        </a:solidFill>
        <a:effectLst/>
      </p:bgPr>
    </p:bg>
    <p:spTree>
      <p:nvGrpSpPr>
        <p:cNvPr id="1" name=""/>
        <p:cNvGrpSpPr/>
        <p:nvPr/>
      </p:nvGrpSpPr>
      <p:grpSpPr>
        <a:xfrm>
          <a:off x="0" y="0"/>
          <a:ext cx="0" cy="0"/>
          <a:chOff x="0" y="0"/>
          <a:chExt cx="0" cy="0"/>
        </a:xfrm>
      </p:grpSpPr>
      <p:sp>
        <p:nvSpPr>
          <p:cNvPr id="9" name="Rectangle 8"/>
          <p:cNvSpPr/>
          <p:nvPr/>
        </p:nvSpPr>
        <p:spPr>
          <a:xfrm>
            <a:off x="-1" y="4"/>
            <a:ext cx="14630400" cy="8229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18">
              <a:solidFill>
                <a:schemeClr val="bg1"/>
              </a:solidFill>
              <a:latin typeface="Segoe UI" panose="020B0502040204020203" pitchFamily="34" charset="0"/>
            </a:endParaRPr>
          </a:p>
        </p:txBody>
      </p:sp>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tx1">
                    <a:tint val="75000"/>
                  </a:schemeClr>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43EEC05D-2EF9-46C5-A135-D3C4AC2F0F48}" type="datetime1">
              <a:rPr lang="en-US" smtClean="0"/>
              <a:t>1/15/2025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998604" y="3576868"/>
            <a:ext cx="13446435"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p>
        </p:txBody>
      </p:sp>
      <p:pic>
        <p:nvPicPr>
          <p:cNvPr id="10" name="Picture 9">
            <a:extLst>
              <a:ext uri="{FF2B5EF4-FFF2-40B4-BE49-F238E27FC236}">
                <a16:creationId xmlns:a16="http://schemas.microsoft.com/office/drawing/2014/main" id="{E4EC61EA-4242-4C46-82F7-F70F2018C8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322273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AFA49B9A-7A0F-41F2-A877-7B222DEEDD9D}" type="datetime1">
              <a:rPr lang="en-US" smtClean="0"/>
              <a:t>1/15/2025</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11977005" cy="981777"/>
          </a:xfrm>
          <a:prstGeom prst="rect">
            <a:avLst/>
          </a:prstGeom>
        </p:spPr>
      </p:pic>
      <p:sp>
        <p:nvSpPr>
          <p:cNvPr id="12" name="Rectangle 11"/>
          <p:cNvSpPr/>
          <p:nvPr/>
        </p:nvSpPr>
        <p:spPr>
          <a:xfrm>
            <a:off x="2" y="0"/>
            <a:ext cx="14630400" cy="1188720"/>
          </a:xfrm>
          <a:prstGeom prst="rect">
            <a:avLst/>
          </a:prstGeom>
          <a:solidFill>
            <a:srgbClr val="004E59"/>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a:noFill/>
        </p:spPr>
        <p:txBody>
          <a:bodyPr>
            <a:noAutofit/>
          </a:bodyPr>
          <a:lstStyle>
            <a:lvl1pPr>
              <a:defRPr>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420324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320"/>
            <a:ext cx="13716000" cy="64008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199" y="1371600"/>
            <a:ext cx="13716000" cy="5486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48640" y="7628167"/>
            <a:ext cx="3292151" cy="365760"/>
          </a:xfrm>
          <a:prstGeom prst="rect">
            <a:avLst/>
          </a:prstGeom>
        </p:spPr>
        <p:txBody>
          <a:bodyPr vert="horz" lIns="91440" tIns="45720" rIns="91440" bIns="45720" rtlCol="0" anchor="ctr"/>
          <a:lstStyle>
            <a:lvl1pPr algn="l">
              <a:defRPr sz="1412">
                <a:solidFill>
                  <a:schemeClr val="tx1">
                    <a:tint val="75000"/>
                  </a:schemeClr>
                </a:solidFill>
                <a:latin typeface="Segoe UI" panose="020B0502040204020203" pitchFamily="34" charset="0"/>
              </a:defRPr>
            </a:lvl1pPr>
          </a:lstStyle>
          <a:p>
            <a:fld id="{F39C5A9C-45D2-408D-AC76-D3DF56ED5C2A}" type="datetime1">
              <a:rPr lang="en-US" smtClean="0"/>
              <a:t>1/15/2025</a:t>
            </a:fld>
            <a:endParaRPr lang="en-US"/>
          </a:p>
        </p:txBody>
      </p:sp>
      <p:sp>
        <p:nvSpPr>
          <p:cNvPr id="5" name="Footer Placeholder 4"/>
          <p:cNvSpPr>
            <a:spLocks noGrp="1"/>
          </p:cNvSpPr>
          <p:nvPr>
            <p:ph type="ftr" sz="quarter" idx="3"/>
          </p:nvPr>
        </p:nvSpPr>
        <p:spPr>
          <a:xfrm>
            <a:off x="4846089" y="7628167"/>
            <a:ext cx="4938227" cy="437069"/>
          </a:xfrm>
          <a:prstGeom prst="rect">
            <a:avLst/>
          </a:prstGeom>
        </p:spPr>
        <p:txBody>
          <a:bodyPr vert="horz" lIns="91440" tIns="45720" rIns="91440" bIns="45720" rtlCol="0" anchor="ctr"/>
          <a:lstStyle>
            <a:lvl1pPr algn="ctr">
              <a:defRPr sz="1412">
                <a:solidFill>
                  <a:schemeClr val="tx1">
                    <a:tint val="75000"/>
                  </a:schemeClr>
                </a:solidFill>
                <a:latin typeface="Segoe UI" panose="020B0502040204020203" pitchFamily="34" charset="0"/>
              </a:defRPr>
            </a:lvl1pPr>
          </a:lstStyle>
          <a:p>
            <a:endParaRPr lang="en-US"/>
          </a:p>
        </p:txBody>
      </p:sp>
      <p:sp>
        <p:nvSpPr>
          <p:cNvPr id="6" name="Slide Number Placeholder 5"/>
          <p:cNvSpPr>
            <a:spLocks noGrp="1"/>
          </p:cNvSpPr>
          <p:nvPr>
            <p:ph type="sldNum" sz="quarter" idx="4"/>
          </p:nvPr>
        </p:nvSpPr>
        <p:spPr>
          <a:xfrm>
            <a:off x="13533120" y="7628166"/>
            <a:ext cx="640080" cy="365760"/>
          </a:xfrm>
          <a:prstGeom prst="rect">
            <a:avLst/>
          </a:prstGeom>
        </p:spPr>
        <p:txBody>
          <a:bodyPr vert="horz" lIns="91440" tIns="45720" rIns="91440" bIns="45720" rtlCol="0" anchor="ctr"/>
          <a:lstStyle>
            <a:lvl1pPr algn="r">
              <a:defRPr sz="1412">
                <a:solidFill>
                  <a:schemeClr val="tx1">
                    <a:tint val="75000"/>
                  </a:schemeClr>
                </a:solidFill>
                <a:latin typeface="Segoe UI" panose="020B0502040204020203" pitchFamily="34" charset="0"/>
              </a:defRPr>
            </a:lvl1pPr>
          </a:lstStyle>
          <a:p>
            <a:fld id="{49A40DB5-B054-4B52-B27D-446721D6CC27}" type="slidenum">
              <a:rPr lang="en-US" smtClean="0"/>
              <a:pPr/>
              <a:t>‹#›</a:t>
            </a:fld>
            <a:endParaRPr lang="en-US"/>
          </a:p>
        </p:txBody>
      </p:sp>
    </p:spTree>
    <p:extLst>
      <p:ext uri="{BB962C8B-B14F-4D97-AF65-F5344CB8AC3E}">
        <p14:creationId xmlns:p14="http://schemas.microsoft.com/office/powerpoint/2010/main" val="2845489276"/>
      </p:ext>
    </p:extLst>
  </p:cSld>
  <p:clrMap bg1="lt1" tx1="dk1" bg2="lt2" tx2="dk2" accent1="accent1" accent2="accent2" accent3="accent3" accent4="accent4" accent5="accent5" accent6="accent6" hlink="hlink" folHlink="folHlink"/>
  <p:sldLayoutIdLst>
    <p:sldLayoutId id="2147483712" r:id="rId1"/>
    <p:sldLayoutId id="2147483733" r:id="rId2"/>
    <p:sldLayoutId id="2147483731" r:id="rId3"/>
    <p:sldLayoutId id="2147483732" r:id="rId4"/>
    <p:sldLayoutId id="2147483734" r:id="rId5"/>
    <p:sldLayoutId id="2147483730" r:id="rId6"/>
    <p:sldLayoutId id="2147483714" r:id="rId7"/>
    <p:sldLayoutId id="2147483715" r:id="rId8"/>
    <p:sldLayoutId id="2147483716" r:id="rId9"/>
    <p:sldLayoutId id="2147483738" r:id="rId10"/>
    <p:sldLayoutId id="2147483718" r:id="rId11"/>
    <p:sldLayoutId id="2147483735" r:id="rId12"/>
    <p:sldLayoutId id="2147483736" r:id="rId13"/>
    <p:sldLayoutId id="2147483737" r:id="rId14"/>
    <p:sldLayoutId id="2147483717" r:id="rId15"/>
    <p:sldLayoutId id="2147483719" r:id="rId16"/>
    <p:sldLayoutId id="2147483720" r:id="rId17"/>
    <p:sldLayoutId id="2147483721" r:id="rId18"/>
    <p:sldLayoutId id="2147483713" r:id="rId19"/>
    <p:sldLayoutId id="2147483722" r:id="rId20"/>
    <p:sldLayoutId id="2147483723" r:id="rId21"/>
    <p:sldLayoutId id="2147483724" r:id="rId22"/>
    <p:sldLayoutId id="2147483726" r:id="rId23"/>
    <p:sldLayoutId id="2147483729" r:id="rId24"/>
    <p:sldLayoutId id="2147483739" r:id="rId25"/>
    <p:sldLayoutId id="2147483821" r:id="rId26"/>
    <p:sldLayoutId id="2147483822" r:id="rId27"/>
    <p:sldLayoutId id="2147483823" r:id="rId28"/>
  </p:sldLayoutIdLst>
  <p:hf sldNum="0" hdr="0" ftr="0" dt="0"/>
  <p:txStyles>
    <p:titleStyle>
      <a:lvl1pPr algn="l" defTabSz="1075883"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68971" indent="-268971" algn="l" defTabSz="1075883" rtl="0" eaLnBrk="1" latinLnBrk="0" hangingPunct="1">
        <a:lnSpc>
          <a:spcPct val="90000"/>
        </a:lnSpc>
        <a:spcBef>
          <a:spcPts val="1177"/>
        </a:spcBef>
        <a:buFont typeface="Arial" panose="020B0604020202020204" pitchFamily="34" charset="0"/>
        <a:buChar char="•"/>
        <a:defRPr sz="2353" kern="1200">
          <a:solidFill>
            <a:schemeClr val="tx1"/>
          </a:solidFill>
          <a:latin typeface="Segoe UI" panose="020B0502040204020203" pitchFamily="34" charset="0"/>
          <a:ea typeface="+mn-ea"/>
          <a:cs typeface="+mn-cs"/>
        </a:defRPr>
      </a:lvl1pPr>
      <a:lvl2pPr marL="806912"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Segoe UI" panose="020B0502040204020203" pitchFamily="34" charset="0"/>
          <a:ea typeface="+mn-ea"/>
          <a:cs typeface="+mn-cs"/>
        </a:defRPr>
      </a:lvl2pPr>
      <a:lvl3pPr marL="1344854" indent="-268971" algn="l" defTabSz="1075883" rtl="0" eaLnBrk="1" latinLnBrk="0" hangingPunct="1">
        <a:lnSpc>
          <a:spcPct val="90000"/>
        </a:lnSpc>
        <a:spcBef>
          <a:spcPts val="588"/>
        </a:spcBef>
        <a:buFont typeface="Arial" panose="020B0604020202020204" pitchFamily="34" charset="0"/>
        <a:buChar char="•"/>
        <a:defRPr sz="1883" kern="1200">
          <a:solidFill>
            <a:schemeClr val="tx1"/>
          </a:solidFill>
          <a:latin typeface="Segoe UI" panose="020B0502040204020203" pitchFamily="34" charset="0"/>
          <a:ea typeface="+mn-ea"/>
          <a:cs typeface="+mn-cs"/>
        </a:defRPr>
      </a:lvl3pPr>
      <a:lvl4pPr marL="1882795" indent="-268971" algn="l" defTabSz="1075883" rtl="0" eaLnBrk="1" latinLnBrk="0" hangingPunct="1">
        <a:lnSpc>
          <a:spcPct val="90000"/>
        </a:lnSpc>
        <a:spcBef>
          <a:spcPts val="588"/>
        </a:spcBef>
        <a:buFont typeface="Arial" panose="020B0604020202020204" pitchFamily="34" charset="0"/>
        <a:buChar char="•"/>
        <a:defRPr sz="1647" kern="1200">
          <a:solidFill>
            <a:schemeClr val="tx1"/>
          </a:solidFill>
          <a:latin typeface="Segoe UI" panose="020B0502040204020203" pitchFamily="34" charset="0"/>
          <a:ea typeface="+mn-ea"/>
          <a:cs typeface="+mn-cs"/>
        </a:defRPr>
      </a:lvl4pPr>
      <a:lvl5pPr marL="2420737" indent="-268971" algn="l" defTabSz="1075883" rtl="0" eaLnBrk="1" latinLnBrk="0" hangingPunct="1">
        <a:lnSpc>
          <a:spcPct val="90000"/>
        </a:lnSpc>
        <a:spcBef>
          <a:spcPts val="588"/>
        </a:spcBef>
        <a:buFont typeface="Arial" panose="020B0604020202020204" pitchFamily="34" charset="0"/>
        <a:buChar char="•"/>
        <a:defRPr sz="1647" kern="1200">
          <a:solidFill>
            <a:schemeClr val="tx1"/>
          </a:solidFill>
          <a:latin typeface="Segoe UI" panose="020B0502040204020203" pitchFamily="34" charset="0"/>
          <a:ea typeface="+mn-ea"/>
          <a:cs typeface="+mn-cs"/>
        </a:defRPr>
      </a:lvl5pPr>
      <a:lvl6pPr marL="2958678"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6pPr>
      <a:lvl7pPr marL="3496620"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7pPr>
      <a:lvl8pPr marL="4034561"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8pPr>
      <a:lvl9pPr marL="4572503"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9pPr>
    </p:bodyStyle>
    <p:otherStyle>
      <a:defPPr>
        <a:defRPr lang="en-US"/>
      </a:defPPr>
      <a:lvl1pPr marL="0" algn="l" defTabSz="1075883" rtl="0" eaLnBrk="1" latinLnBrk="0" hangingPunct="1">
        <a:defRPr sz="2118" kern="1200">
          <a:solidFill>
            <a:schemeClr val="tx1"/>
          </a:solidFill>
          <a:latin typeface="+mn-lt"/>
          <a:ea typeface="+mn-ea"/>
          <a:cs typeface="+mn-cs"/>
        </a:defRPr>
      </a:lvl1pPr>
      <a:lvl2pPr marL="537942" algn="l" defTabSz="1075883" rtl="0" eaLnBrk="1" latinLnBrk="0" hangingPunct="1">
        <a:defRPr sz="2118" kern="1200">
          <a:solidFill>
            <a:schemeClr val="tx1"/>
          </a:solidFill>
          <a:latin typeface="+mn-lt"/>
          <a:ea typeface="+mn-ea"/>
          <a:cs typeface="+mn-cs"/>
        </a:defRPr>
      </a:lvl2pPr>
      <a:lvl3pPr marL="1075883" algn="l" defTabSz="1075883" rtl="0" eaLnBrk="1" latinLnBrk="0" hangingPunct="1">
        <a:defRPr sz="2118" kern="1200">
          <a:solidFill>
            <a:schemeClr val="tx1"/>
          </a:solidFill>
          <a:latin typeface="+mn-lt"/>
          <a:ea typeface="+mn-ea"/>
          <a:cs typeface="+mn-cs"/>
        </a:defRPr>
      </a:lvl3pPr>
      <a:lvl4pPr marL="1613825" algn="l" defTabSz="1075883" rtl="0" eaLnBrk="1" latinLnBrk="0" hangingPunct="1">
        <a:defRPr sz="2118" kern="1200">
          <a:solidFill>
            <a:schemeClr val="tx1"/>
          </a:solidFill>
          <a:latin typeface="+mn-lt"/>
          <a:ea typeface="+mn-ea"/>
          <a:cs typeface="+mn-cs"/>
        </a:defRPr>
      </a:lvl4pPr>
      <a:lvl5pPr marL="2151766" algn="l" defTabSz="1075883" rtl="0" eaLnBrk="1" latinLnBrk="0" hangingPunct="1">
        <a:defRPr sz="2118" kern="1200">
          <a:solidFill>
            <a:schemeClr val="tx1"/>
          </a:solidFill>
          <a:latin typeface="+mn-lt"/>
          <a:ea typeface="+mn-ea"/>
          <a:cs typeface="+mn-cs"/>
        </a:defRPr>
      </a:lvl5pPr>
      <a:lvl6pPr marL="2689708" algn="l" defTabSz="1075883" rtl="0" eaLnBrk="1" latinLnBrk="0" hangingPunct="1">
        <a:defRPr sz="2118" kern="1200">
          <a:solidFill>
            <a:schemeClr val="tx1"/>
          </a:solidFill>
          <a:latin typeface="+mn-lt"/>
          <a:ea typeface="+mn-ea"/>
          <a:cs typeface="+mn-cs"/>
        </a:defRPr>
      </a:lvl6pPr>
      <a:lvl7pPr marL="3227649" algn="l" defTabSz="1075883" rtl="0" eaLnBrk="1" latinLnBrk="0" hangingPunct="1">
        <a:defRPr sz="2118" kern="1200">
          <a:solidFill>
            <a:schemeClr val="tx1"/>
          </a:solidFill>
          <a:latin typeface="+mn-lt"/>
          <a:ea typeface="+mn-ea"/>
          <a:cs typeface="+mn-cs"/>
        </a:defRPr>
      </a:lvl7pPr>
      <a:lvl8pPr marL="3765591" algn="l" defTabSz="1075883" rtl="0" eaLnBrk="1" latinLnBrk="0" hangingPunct="1">
        <a:defRPr sz="2118" kern="1200">
          <a:solidFill>
            <a:schemeClr val="tx1"/>
          </a:solidFill>
          <a:latin typeface="+mn-lt"/>
          <a:ea typeface="+mn-ea"/>
          <a:cs typeface="+mn-cs"/>
        </a:defRPr>
      </a:lvl8pPr>
      <a:lvl9pPr marL="4303532" algn="l" defTabSz="1075883" rtl="0" eaLnBrk="1" latinLnBrk="0" hangingPunct="1">
        <a:defRPr sz="211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2" userDrawn="1">
          <p15:clr>
            <a:srgbClr val="F26B43"/>
          </p15:clr>
        </p15:guide>
        <p15:guide id="2" pos="46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5.png"/><Relationship Id="rId2" Type="http://schemas.openxmlformats.org/officeDocument/2006/relationships/diagramData" Target="../diagrams/data1.xml"/><Relationship Id="rId1" Type="http://schemas.openxmlformats.org/officeDocument/2006/relationships/slideLayout" Target="../slideLayouts/slideLayout2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6.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6.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787C0-516E-C446-A6A8-ADCA337B438F}"/>
              </a:ext>
            </a:extLst>
          </p:cNvPr>
          <p:cNvSpPr>
            <a:spLocks noGrp="1"/>
          </p:cNvSpPr>
          <p:nvPr>
            <p:ph type="ctrTitle"/>
          </p:nvPr>
        </p:nvSpPr>
        <p:spPr>
          <a:xfrm>
            <a:off x="8274708" y="2791326"/>
            <a:ext cx="5284881" cy="2470239"/>
          </a:xfrm>
        </p:spPr>
        <p:txBody>
          <a:bodyPr>
            <a:normAutofit/>
          </a:bodyPr>
          <a:lstStyle/>
          <a:p>
            <a:r>
              <a:rPr lang="en-US" sz="4320">
                <a:latin typeface="Poppins" panose="00000500000000000000" pitchFamily="2" charset="0"/>
                <a:cs typeface="Poppins" panose="00000500000000000000" pitchFamily="2" charset="0"/>
              </a:rPr>
              <a:t>M365 </a:t>
            </a:r>
            <a:br>
              <a:rPr lang="en-US" sz="4320">
                <a:latin typeface="Poppins" panose="00000500000000000000" pitchFamily="2" charset="0"/>
                <a:cs typeface="Poppins" panose="00000500000000000000" pitchFamily="2" charset="0"/>
              </a:rPr>
            </a:br>
            <a:r>
              <a:rPr lang="en-US" sz="4320">
                <a:latin typeface="Poppins" panose="00000500000000000000" pitchFamily="2" charset="0"/>
                <a:cs typeface="Poppins" panose="00000500000000000000" pitchFamily="2" charset="0"/>
              </a:rPr>
              <a:t>Case Studies</a:t>
            </a:r>
            <a:endParaRPr lang="en-US" sz="2400">
              <a:latin typeface="Poppins" panose="00000500000000000000" pitchFamily="2" charset="0"/>
              <a:cs typeface="Poppins" panose="00000500000000000000" pitchFamily="2" charset="0"/>
            </a:endParaRPr>
          </a:p>
        </p:txBody>
      </p:sp>
      <p:pic>
        <p:nvPicPr>
          <p:cNvPr id="10" name="Picture 9">
            <a:extLst>
              <a:ext uri="{FF2B5EF4-FFF2-40B4-BE49-F238E27FC236}">
                <a16:creationId xmlns:a16="http://schemas.microsoft.com/office/drawing/2014/main" id="{15D89D65-2334-4861-A102-30AE643B1EB6}"/>
              </a:ext>
            </a:extLst>
          </p:cNvPr>
          <p:cNvPicPr>
            <a:picLocks noChangeAspect="1"/>
          </p:cNvPicPr>
          <p:nvPr/>
        </p:nvPicPr>
        <p:blipFill>
          <a:blip r:embed="rId2"/>
          <a:stretch>
            <a:fillRect/>
          </a:stretch>
        </p:blipFill>
        <p:spPr>
          <a:xfrm>
            <a:off x="736513" y="738744"/>
            <a:ext cx="6028037" cy="6725172"/>
          </a:xfrm>
          <a:prstGeom prst="rect">
            <a:avLst/>
          </a:prstGeom>
        </p:spPr>
      </p:pic>
      <p:pic>
        <p:nvPicPr>
          <p:cNvPr id="11" name="Picture 10" descr="A picture containing transport, wheel, gear&#10;&#10;Description automatically generated">
            <a:extLst>
              <a:ext uri="{FF2B5EF4-FFF2-40B4-BE49-F238E27FC236}">
                <a16:creationId xmlns:a16="http://schemas.microsoft.com/office/drawing/2014/main" id="{00192314-6DD2-4C17-A654-A23154D043BD}"/>
              </a:ext>
            </a:extLst>
          </p:cNvPr>
          <p:cNvPicPr>
            <a:picLocks noChangeAspect="1"/>
          </p:cNvPicPr>
          <p:nvPr/>
        </p:nvPicPr>
        <p:blipFill>
          <a:blip r:embed="rId3"/>
          <a:stretch>
            <a:fillRect/>
          </a:stretch>
        </p:blipFill>
        <p:spPr>
          <a:xfrm>
            <a:off x="361990" y="2057284"/>
            <a:ext cx="6601736" cy="4088092"/>
          </a:xfrm>
          <a:prstGeom prst="rect">
            <a:avLst/>
          </a:prstGeom>
        </p:spPr>
      </p:pic>
    </p:spTree>
    <p:extLst>
      <p:ext uri="{BB962C8B-B14F-4D97-AF65-F5344CB8AC3E}">
        <p14:creationId xmlns:p14="http://schemas.microsoft.com/office/powerpoint/2010/main" val="35644366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811CEF-7222-49A7-815C-4C8B065F9212}"/>
              </a:ext>
            </a:extLst>
          </p:cNvPr>
          <p:cNvSpPr/>
          <p:nvPr/>
        </p:nvSpPr>
        <p:spPr>
          <a:xfrm>
            <a:off x="1694329" y="3509683"/>
            <a:ext cx="5754082" cy="369332"/>
          </a:xfrm>
          <a:prstGeom prst="rect">
            <a:avLst/>
          </a:prstGeom>
        </p:spPr>
        <p:txBody>
          <a:bodyPr wrap="square">
            <a:spAutoFit/>
          </a:bodyPr>
          <a:lstStyle/>
          <a:p>
            <a:r>
              <a:rPr lang="en-US" sz="1800"/>
              <a:t> </a:t>
            </a:r>
          </a:p>
        </p:txBody>
      </p:sp>
      <p:sp>
        <p:nvSpPr>
          <p:cNvPr id="11" name="Rectangle 10">
            <a:extLst>
              <a:ext uri="{FF2B5EF4-FFF2-40B4-BE49-F238E27FC236}">
                <a16:creationId xmlns:a16="http://schemas.microsoft.com/office/drawing/2014/main" id="{2457DC1D-9DD3-4F25-B01C-A22D684BFD14}"/>
              </a:ext>
            </a:extLst>
          </p:cNvPr>
          <p:cNvSpPr/>
          <p:nvPr/>
        </p:nvSpPr>
        <p:spPr>
          <a:xfrm>
            <a:off x="636104" y="1800767"/>
            <a:ext cx="6275628" cy="3696397"/>
          </a:xfrm>
          <a:prstGeom prst="rect">
            <a:avLst/>
          </a:prstGeom>
        </p:spPr>
        <p:txBody>
          <a:bodyPr wrap="square" lIns="109728" tIns="54864" rIns="109728" bIns="54864" anchor="t">
            <a:spAutoFit/>
          </a:bodyPr>
          <a:lstStyle/>
          <a:p>
            <a:pPr fontAlgn="base"/>
            <a:r>
              <a:rPr lang="en-US" sz="3180" b="1">
                <a:solidFill>
                  <a:srgbClr val="008AD9"/>
                </a:solidFill>
                <a:latin typeface="Poppins"/>
                <a:cs typeface="Poppins"/>
              </a:rPr>
              <a:t>Engagement Overview​</a:t>
            </a:r>
          </a:p>
          <a:p>
            <a:pPr marL="342138" indent="-342138" fontAlgn="base">
              <a:spcBef>
                <a:spcPts val="1200"/>
              </a:spcBef>
              <a:spcAft>
                <a:spcPts val="1200"/>
              </a:spcAft>
              <a:buFont typeface="Arial" panose="020B0604020202020204" pitchFamily="34" charset="0"/>
              <a:buChar char="•"/>
            </a:pPr>
            <a:r>
              <a:rPr lang="en-US" sz="1680">
                <a:solidFill>
                  <a:schemeClr val="tx1">
                    <a:lumMod val="75000"/>
                    <a:lumOff val="25000"/>
                  </a:schemeClr>
                </a:solidFill>
                <a:latin typeface="Poppins"/>
                <a:cs typeface="Poppins"/>
              </a:rPr>
              <a:t>Turn 10 identified the need for a unified platform to engage and manage Player data and communications for their popular game Forza.</a:t>
            </a:r>
            <a:endParaRPr lang="en-US" sz="1680">
              <a:solidFill>
                <a:schemeClr val="tx1">
                  <a:lumMod val="75000"/>
                  <a:lumOff val="25000"/>
                </a:schemeClr>
              </a:solidFill>
              <a:latin typeface="Poppins" panose="00000500000000000000" pitchFamily="2" charset="0"/>
              <a:cs typeface="Poppins" panose="00000500000000000000" pitchFamily="2" charset="0"/>
            </a:endParaRPr>
          </a:p>
          <a:p>
            <a:pPr marL="342138" indent="-342138" fontAlgn="base">
              <a:spcBef>
                <a:spcPts val="1200"/>
              </a:spcBef>
              <a:spcAft>
                <a:spcPts val="1200"/>
              </a:spcAft>
              <a:buFont typeface="Arial" panose="020B0604020202020204" pitchFamily="34" charset="0"/>
              <a:buChar char="•"/>
            </a:pPr>
            <a:r>
              <a:rPr lang="en-US" sz="1680" err="1">
                <a:solidFill>
                  <a:schemeClr val="tx1">
                    <a:lumMod val="75000"/>
                    <a:lumOff val="25000"/>
                  </a:schemeClr>
                </a:solidFill>
                <a:latin typeface="Poppins"/>
                <a:cs typeface="Poppins"/>
              </a:rPr>
              <a:t>Affirma</a:t>
            </a:r>
            <a:r>
              <a:rPr lang="en-US" sz="1680">
                <a:solidFill>
                  <a:schemeClr val="tx1">
                    <a:lumMod val="75000"/>
                    <a:lumOff val="25000"/>
                  </a:schemeClr>
                </a:solidFill>
                <a:latin typeface="Poppins"/>
                <a:cs typeface="Poppins"/>
              </a:rPr>
              <a:t> developed custom extensions for Dynamics core elements and used front-end integrations to capture/update player data.</a:t>
            </a:r>
            <a:endParaRPr lang="en-US" sz="1680">
              <a:solidFill>
                <a:schemeClr val="tx1">
                  <a:lumMod val="75000"/>
                  <a:lumOff val="25000"/>
                </a:schemeClr>
              </a:solidFill>
              <a:latin typeface="Poppins"/>
              <a:ea typeface="Calibri" panose="020F0502020204030204"/>
              <a:cs typeface="Poppins"/>
            </a:endParaRPr>
          </a:p>
          <a:p>
            <a:pPr marL="342138" indent="-342138">
              <a:spcBef>
                <a:spcPts val="1200"/>
              </a:spcBef>
              <a:spcAft>
                <a:spcPts val="1200"/>
              </a:spcAft>
              <a:buFont typeface="Arial" panose="020B0604020202020204" pitchFamily="34" charset="0"/>
              <a:buChar char="•"/>
            </a:pPr>
            <a:r>
              <a:rPr lang="en-US" sz="1680">
                <a:solidFill>
                  <a:schemeClr val="tx1">
                    <a:lumMod val="75000"/>
                    <a:lumOff val="25000"/>
                  </a:schemeClr>
                </a:solidFill>
                <a:latin typeface="Poppins"/>
                <a:cs typeface="Poppins"/>
              </a:rPr>
              <a:t>Together with Turn 10, we regularly release community campaigns, including for their insiders program which launched in 2024</a:t>
            </a:r>
          </a:p>
        </p:txBody>
      </p:sp>
      <p:sp>
        <p:nvSpPr>
          <p:cNvPr id="4" name="Rectangle 3">
            <a:extLst>
              <a:ext uri="{FF2B5EF4-FFF2-40B4-BE49-F238E27FC236}">
                <a16:creationId xmlns:a16="http://schemas.microsoft.com/office/drawing/2014/main" id="{8F00A170-3FF4-0CEB-565D-83292758A832}"/>
              </a:ext>
            </a:extLst>
          </p:cNvPr>
          <p:cNvSpPr/>
          <p:nvPr/>
        </p:nvSpPr>
        <p:spPr>
          <a:xfrm flipV="1">
            <a:off x="0" y="438287"/>
            <a:ext cx="291682" cy="917268"/>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defRPr/>
            </a:pPr>
            <a:r>
              <a:rPr lang="en-US" sz="2770">
                <a:solidFill>
                  <a:prstClr val="white"/>
                </a:solidFill>
                <a:latin typeface="Arial" panose="020B0604020202020204"/>
              </a:rPr>
              <a:t>  </a:t>
            </a:r>
          </a:p>
        </p:txBody>
      </p:sp>
      <p:sp>
        <p:nvSpPr>
          <p:cNvPr id="7" name="TextBox 6">
            <a:extLst>
              <a:ext uri="{FF2B5EF4-FFF2-40B4-BE49-F238E27FC236}">
                <a16:creationId xmlns:a16="http://schemas.microsoft.com/office/drawing/2014/main" id="{197243EC-C14C-A661-B270-6CC226343926}"/>
              </a:ext>
            </a:extLst>
          </p:cNvPr>
          <p:cNvSpPr txBox="1"/>
          <p:nvPr/>
        </p:nvSpPr>
        <p:spPr>
          <a:xfrm>
            <a:off x="529093" y="524262"/>
            <a:ext cx="12983126" cy="849463"/>
          </a:xfrm>
          <a:prstGeom prst="rect">
            <a:avLst/>
          </a:prstGeom>
          <a:noFill/>
        </p:spPr>
        <p:txBody>
          <a:bodyPr wrap="square" lIns="109728" tIns="54864" rIns="109728" bIns="54864" anchor="t">
            <a:spAutoFit/>
          </a:bodyPr>
          <a:lstStyle/>
          <a:p>
            <a:r>
              <a:rPr lang="en-US" sz="4800">
                <a:solidFill>
                  <a:srgbClr val="063A79"/>
                </a:solidFill>
                <a:latin typeface="Poppins"/>
                <a:ea typeface="+mj-ea"/>
                <a:cs typeface="Poppins"/>
              </a:rPr>
              <a:t>Turn 10 - Dynamics 365</a:t>
            </a:r>
            <a:endParaRPr lang="en-US" sz="2880">
              <a:solidFill>
                <a:srgbClr val="063A79"/>
              </a:solidFill>
              <a:latin typeface="Poppins" panose="00000500000000000000" pitchFamily="2" charset="0"/>
              <a:ea typeface="+mj-ea"/>
              <a:cs typeface="Poppins" panose="00000500000000000000" pitchFamily="2" charset="0"/>
            </a:endParaRPr>
          </a:p>
        </p:txBody>
      </p:sp>
      <p:graphicFrame>
        <p:nvGraphicFramePr>
          <p:cNvPr id="3" name="Diagram 2">
            <a:extLst>
              <a:ext uri="{FF2B5EF4-FFF2-40B4-BE49-F238E27FC236}">
                <a16:creationId xmlns:a16="http://schemas.microsoft.com/office/drawing/2014/main" id="{D98837D3-5A28-3693-D316-4D8EDD6085E0}"/>
              </a:ext>
            </a:extLst>
          </p:cNvPr>
          <p:cNvGraphicFramePr/>
          <p:nvPr/>
        </p:nvGraphicFramePr>
        <p:xfrm>
          <a:off x="5718928" y="900181"/>
          <a:ext cx="9753600" cy="650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81CC9216-C275-DB94-FF2C-C6D4035748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62108" y="3675168"/>
            <a:ext cx="1745993" cy="525646"/>
          </a:xfrm>
          <a:prstGeom prst="rect">
            <a:avLst/>
          </a:prstGeom>
        </p:spPr>
      </p:pic>
      <p:sp>
        <p:nvSpPr>
          <p:cNvPr id="6" name="TextBox 5">
            <a:extLst>
              <a:ext uri="{FF2B5EF4-FFF2-40B4-BE49-F238E27FC236}">
                <a16:creationId xmlns:a16="http://schemas.microsoft.com/office/drawing/2014/main" id="{57CDF414-C585-FC0E-DD71-6B00EE588919}"/>
              </a:ext>
            </a:extLst>
          </p:cNvPr>
          <p:cNvSpPr txBox="1"/>
          <p:nvPr/>
        </p:nvSpPr>
        <p:spPr>
          <a:xfrm>
            <a:off x="7650796" y="4018330"/>
            <a:ext cx="1919294" cy="830997"/>
          </a:xfrm>
          <a:prstGeom prst="rect">
            <a:avLst/>
          </a:prstGeom>
          <a:noFill/>
        </p:spPr>
        <p:txBody>
          <a:bodyPr wrap="square" rtlCol="0">
            <a:spAutoFit/>
          </a:bodyPr>
          <a:lstStyle/>
          <a:p>
            <a:r>
              <a:rPr lang="en-US" sz="2400">
                <a:solidFill>
                  <a:schemeClr val="bg2"/>
                </a:solidFill>
                <a:latin typeface="Acumin Pro Condensed" panose="020B0806020202020204" pitchFamily="34" charset="0"/>
              </a:rPr>
              <a:t>Dynamics CRM</a:t>
            </a:r>
          </a:p>
        </p:txBody>
      </p:sp>
    </p:spTree>
    <p:extLst>
      <p:ext uri="{BB962C8B-B14F-4D97-AF65-F5344CB8AC3E}">
        <p14:creationId xmlns:p14="http://schemas.microsoft.com/office/powerpoint/2010/main" val="12391434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C4B9FF-8695-D444-A5CC-2CB3135EEEAD}"/>
              </a:ext>
            </a:extLst>
          </p:cNvPr>
          <p:cNvSpPr>
            <a:spLocks noGrp="1"/>
          </p:cNvSpPr>
          <p:nvPr>
            <p:ph type="ctrTitle"/>
          </p:nvPr>
        </p:nvSpPr>
        <p:spPr>
          <a:xfrm>
            <a:off x="723940" y="604284"/>
            <a:ext cx="12353846" cy="917268"/>
          </a:xfrm>
        </p:spPr>
        <p:txBody>
          <a:bodyPr vert="horz" lIns="109728" tIns="54864" rIns="109728" bIns="54864" rtlCol="0" anchor="t">
            <a:normAutofit/>
          </a:bodyPr>
          <a:lstStyle/>
          <a:p>
            <a:r>
              <a:rPr lang="en-US" sz="3960">
                <a:solidFill>
                  <a:srgbClr val="063A79"/>
                </a:solidFill>
                <a:latin typeface="Arial"/>
                <a:cs typeface="Arial"/>
              </a:rPr>
              <a:t>ACS – Dynamics Onboarding Tool and Reporting</a:t>
            </a:r>
          </a:p>
        </p:txBody>
      </p:sp>
      <p:sp>
        <p:nvSpPr>
          <p:cNvPr id="3" name="Slide Number Placeholder 2">
            <a:extLst>
              <a:ext uri="{FF2B5EF4-FFF2-40B4-BE49-F238E27FC236}">
                <a16:creationId xmlns:a16="http://schemas.microsoft.com/office/drawing/2014/main" id="{D888A8EE-A41B-104E-87E1-EB98061134BE}"/>
              </a:ext>
            </a:extLst>
          </p:cNvPr>
          <p:cNvSpPr>
            <a:spLocks noGrp="1"/>
          </p:cNvSpPr>
          <p:nvPr>
            <p:ph type="sldNum" sz="quarter" idx="4294967295"/>
          </p:nvPr>
        </p:nvSpPr>
        <p:spPr>
          <a:xfrm>
            <a:off x="11338560" y="7745732"/>
            <a:ext cx="3291840" cy="186690"/>
          </a:xfrm>
        </p:spPr>
        <p:txBody>
          <a:bodyPr/>
          <a:lstStyle/>
          <a:p>
            <a:fld id="{056F86DB-78DF-EB43-A6BE-40415A3A0052}" type="slidenum">
              <a:rPr lang="en-US" smtClean="0"/>
              <a:pPr/>
              <a:t>3</a:t>
            </a:fld>
            <a:endParaRPr lang="en-US"/>
          </a:p>
        </p:txBody>
      </p:sp>
      <p:sp>
        <p:nvSpPr>
          <p:cNvPr id="10" name="Text Placeholder 5">
            <a:extLst>
              <a:ext uri="{FF2B5EF4-FFF2-40B4-BE49-F238E27FC236}">
                <a16:creationId xmlns:a16="http://schemas.microsoft.com/office/drawing/2014/main" id="{4C8B0276-D45D-40DE-A512-6FADB3715747}"/>
              </a:ext>
            </a:extLst>
          </p:cNvPr>
          <p:cNvSpPr txBox="1">
            <a:spLocks/>
          </p:cNvSpPr>
          <p:nvPr/>
        </p:nvSpPr>
        <p:spPr>
          <a:xfrm>
            <a:off x="779096" y="1618949"/>
            <a:ext cx="11775829" cy="1808854"/>
          </a:xfrm>
          <a:prstGeom prst="rect">
            <a:avLst/>
          </a:prstGeom>
        </p:spPr>
        <p:txBody>
          <a:bodyPr vert="horz" lIns="109728" tIns="54864" rIns="109728" bIns="54864" rtlCol="0" anchor="t">
            <a:noAutofit/>
          </a:bodyPr>
          <a:lstStyle>
            <a:lvl1pPr marL="0" indent="0" algn="l" defTabSz="914400" rtl="0" eaLnBrk="1" latinLnBrk="0" hangingPunct="1">
              <a:lnSpc>
                <a:spcPct val="150000"/>
              </a:lnSpc>
              <a:spcBef>
                <a:spcPts val="1000"/>
              </a:spcBef>
              <a:buFont typeface="Arial" panose="020B0604020202020204" pitchFamily="34" charset="0"/>
              <a:buNone/>
              <a:defRPr sz="16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920" b="1">
                <a:solidFill>
                  <a:srgbClr val="008AD9"/>
                </a:solidFill>
                <a:latin typeface="+mn-lt"/>
                <a:cs typeface="Segoe UI"/>
              </a:rPr>
              <a:t>Business Need</a:t>
            </a:r>
          </a:p>
          <a:p>
            <a:pPr>
              <a:lnSpc>
                <a:spcPct val="100000"/>
              </a:lnSpc>
            </a:pPr>
            <a:r>
              <a:rPr lang="en-US" sz="1440">
                <a:solidFill>
                  <a:prstClr val="black"/>
                </a:solidFill>
                <a:latin typeface="+mn-lt"/>
                <a:cs typeface="Arial"/>
              </a:rPr>
              <a:t>Azure </a:t>
            </a:r>
            <a:r>
              <a:rPr lang="en-US" sz="1440" err="1">
                <a:solidFill>
                  <a:prstClr val="black"/>
                </a:solidFill>
                <a:latin typeface="+mn-lt"/>
                <a:cs typeface="Arial"/>
              </a:rPr>
              <a:t>Comunication</a:t>
            </a:r>
            <a:r>
              <a:rPr lang="en-US" sz="1440">
                <a:solidFill>
                  <a:prstClr val="black"/>
                </a:solidFill>
                <a:latin typeface="+mn-lt"/>
                <a:cs typeface="Arial"/>
              </a:rPr>
              <a:t> Services was leveraging Azure DevOps to manage product development tasks and sales opportunities. They needed a way to increase visibility and collaboration between the product development team and sales team so that development priorities aligned with revenue opportunities.</a:t>
            </a:r>
          </a:p>
          <a:p>
            <a:pPr>
              <a:lnSpc>
                <a:spcPct val="100000"/>
              </a:lnSpc>
            </a:pPr>
            <a:endParaRPr lang="en-US" sz="1440">
              <a:solidFill>
                <a:prstClr val="black"/>
              </a:solidFill>
              <a:latin typeface="Aptos"/>
            </a:endParaRPr>
          </a:p>
        </p:txBody>
      </p:sp>
      <p:sp>
        <p:nvSpPr>
          <p:cNvPr id="11" name="Text Placeholder 5">
            <a:extLst>
              <a:ext uri="{FF2B5EF4-FFF2-40B4-BE49-F238E27FC236}">
                <a16:creationId xmlns:a16="http://schemas.microsoft.com/office/drawing/2014/main" id="{F26E014D-AA59-4232-8CD6-39595F58E803}"/>
              </a:ext>
            </a:extLst>
          </p:cNvPr>
          <p:cNvSpPr txBox="1">
            <a:spLocks/>
          </p:cNvSpPr>
          <p:nvPr/>
        </p:nvSpPr>
        <p:spPr>
          <a:xfrm>
            <a:off x="725829" y="2943390"/>
            <a:ext cx="11775830" cy="3142267"/>
          </a:xfrm>
          <a:prstGeom prst="rect">
            <a:avLst/>
          </a:prstGeom>
        </p:spPr>
        <p:txBody>
          <a:bodyPr vert="horz" lIns="109728" tIns="54864" rIns="109728" bIns="54864" rtlCol="0" anchor="t">
            <a:noAutofit/>
          </a:bodyPr>
          <a:lstStyle>
            <a:lvl1pPr marL="0" indent="0" algn="l" defTabSz="914400" rtl="0" eaLnBrk="1" latinLnBrk="0" hangingPunct="1">
              <a:lnSpc>
                <a:spcPct val="150000"/>
              </a:lnSpc>
              <a:spcBef>
                <a:spcPts val="1000"/>
              </a:spcBef>
              <a:buFont typeface="Arial" panose="020B0604020202020204" pitchFamily="34" charset="0"/>
              <a:buNone/>
              <a:defRPr sz="16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920" b="1">
                <a:solidFill>
                  <a:srgbClr val="008AD9"/>
                </a:solidFill>
                <a:latin typeface="+mn-lt"/>
                <a:ea typeface="Calibri"/>
                <a:cs typeface="Segoe UI"/>
              </a:rPr>
              <a:t>What We Did</a:t>
            </a:r>
            <a:endParaRPr lang="en-US" sz="1920">
              <a:solidFill>
                <a:srgbClr val="008AD9"/>
              </a:solidFill>
              <a:latin typeface="+mn-lt"/>
              <a:ea typeface="Calibri"/>
              <a:cs typeface="Segoe UI"/>
            </a:endParaRPr>
          </a:p>
          <a:p>
            <a:pPr>
              <a:lnSpc>
                <a:spcPct val="107000"/>
              </a:lnSpc>
              <a:spcBef>
                <a:spcPts val="0"/>
              </a:spcBef>
            </a:pPr>
            <a:r>
              <a:rPr lang="en-US" sz="1440">
                <a:solidFill>
                  <a:prstClr val="black"/>
                </a:solidFill>
                <a:latin typeface="+mn-lt"/>
                <a:cs typeface="Arial"/>
              </a:rPr>
              <a:t>Affirma migrated the sales team's ADO driven process to a Dynamics solution that integrated with the product development team's ADO process.</a:t>
            </a:r>
            <a:endParaRPr lang="en-US" sz="1440">
              <a:solidFill>
                <a:prstClr val="black"/>
              </a:solidFill>
              <a:latin typeface="Aptos"/>
            </a:endParaRPr>
          </a:p>
          <a:p>
            <a:pPr marL="410718" indent="-410718">
              <a:lnSpc>
                <a:spcPct val="107000"/>
              </a:lnSpc>
              <a:buChar char="•"/>
            </a:pPr>
            <a:r>
              <a:rPr lang="en-US" sz="1440">
                <a:solidFill>
                  <a:prstClr val="black"/>
                </a:solidFill>
                <a:latin typeface="Aptos"/>
                <a:cs typeface="Arial"/>
              </a:rPr>
              <a:t>Designed and implemented a Dynamics solution for ACS team</a:t>
            </a:r>
            <a:endParaRPr lang="en-US" sz="1920">
              <a:solidFill>
                <a:prstClr val="black"/>
              </a:solidFill>
              <a:latin typeface="Arial"/>
            </a:endParaRPr>
          </a:p>
          <a:p>
            <a:pPr marL="410718" indent="-410718">
              <a:lnSpc>
                <a:spcPct val="107000"/>
              </a:lnSpc>
              <a:spcBef>
                <a:spcPts val="0"/>
              </a:spcBef>
              <a:buFont typeface="Arial" panose="020B0604020202020204" pitchFamily="34" charset="0"/>
              <a:buChar char="•"/>
            </a:pPr>
            <a:r>
              <a:rPr lang="en-US" sz="1440">
                <a:solidFill>
                  <a:prstClr val="black"/>
                </a:solidFill>
                <a:latin typeface="Aptos"/>
                <a:cs typeface="Arial"/>
              </a:rPr>
              <a:t>Created an automatic customer onboarding solution with Microsoft Forms and Power Automate</a:t>
            </a:r>
            <a:endParaRPr lang="en-US" sz="1920"/>
          </a:p>
          <a:p>
            <a:pPr marL="410718" indent="-410718">
              <a:lnSpc>
                <a:spcPct val="107000"/>
              </a:lnSpc>
              <a:spcBef>
                <a:spcPts val="0"/>
              </a:spcBef>
              <a:buFont typeface="Arial" panose="020B0604020202020204" pitchFamily="34" charset="0"/>
              <a:buChar char="•"/>
            </a:pPr>
            <a:r>
              <a:rPr lang="en-US" sz="1440">
                <a:solidFill>
                  <a:prstClr val="black"/>
                </a:solidFill>
                <a:latin typeface="Aptos"/>
                <a:cs typeface="Arial"/>
              </a:rPr>
              <a:t>Integrated CRM with ADO through automated syncing and bridging business and engineering</a:t>
            </a:r>
            <a:endParaRPr lang="en-US" sz="1920"/>
          </a:p>
          <a:p>
            <a:pPr marL="410718" indent="-410718">
              <a:lnSpc>
                <a:spcPct val="107000"/>
              </a:lnSpc>
              <a:spcBef>
                <a:spcPts val="0"/>
              </a:spcBef>
              <a:buFont typeface="Arial" panose="020B0604020202020204" pitchFamily="34" charset="0"/>
              <a:buChar char="•"/>
            </a:pPr>
            <a:r>
              <a:rPr lang="en-US" sz="1440">
                <a:solidFill>
                  <a:prstClr val="black"/>
                </a:solidFill>
                <a:latin typeface="Aptos"/>
                <a:cs typeface="Arial"/>
              </a:rPr>
              <a:t>Implemented a Power BI reporting solution for data-driven business/customer needs assessment</a:t>
            </a:r>
            <a:endParaRPr lang="en-US" sz="1920"/>
          </a:p>
          <a:p>
            <a:pPr marL="410718" indent="-410718">
              <a:lnSpc>
                <a:spcPct val="107000"/>
              </a:lnSpc>
              <a:spcBef>
                <a:spcPts val="0"/>
              </a:spcBef>
              <a:buFont typeface="Arial" panose="020B0604020202020204" pitchFamily="34" charset="0"/>
              <a:buChar char="•"/>
            </a:pPr>
            <a:r>
              <a:rPr lang="en-US" sz="1440">
                <a:solidFill>
                  <a:prstClr val="black"/>
                </a:solidFill>
                <a:latin typeface="Aptos"/>
                <a:cs typeface="Arial"/>
              </a:rPr>
              <a:t>Developed a manageable CRM infrastructure to enhance customer relationship management</a:t>
            </a:r>
            <a:endParaRPr lang="en-US" sz="1920"/>
          </a:p>
          <a:p>
            <a:pPr marL="410718" indent="-410718">
              <a:lnSpc>
                <a:spcPct val="107000"/>
              </a:lnSpc>
              <a:spcBef>
                <a:spcPts val="0"/>
              </a:spcBef>
              <a:buFont typeface="Arial" panose="020B0604020202020204" pitchFamily="34" charset="0"/>
              <a:buChar char="•"/>
            </a:pPr>
            <a:r>
              <a:rPr lang="en-US" sz="1440">
                <a:solidFill>
                  <a:prstClr val="black"/>
                </a:solidFill>
                <a:latin typeface="Aptos"/>
                <a:cs typeface="Arial"/>
              </a:rPr>
              <a:t>Integrated a robust Customer Voice-based survey</a:t>
            </a:r>
            <a:endParaRPr lang="en-US" sz="1920"/>
          </a:p>
          <a:p>
            <a:pPr marL="410718" indent="-410718">
              <a:lnSpc>
                <a:spcPct val="107000"/>
              </a:lnSpc>
              <a:spcBef>
                <a:spcPts val="0"/>
              </a:spcBef>
              <a:buFont typeface="Arial" panose="020B0604020202020204" pitchFamily="34" charset="0"/>
              <a:buChar char="•"/>
            </a:pPr>
            <a:r>
              <a:rPr lang="en-US" sz="1440">
                <a:solidFill>
                  <a:prstClr val="black"/>
                </a:solidFill>
                <a:latin typeface="Aptos"/>
                <a:cs typeface="Arial"/>
              </a:rPr>
              <a:t>Trained the ACS team to customize the CRM solution independently</a:t>
            </a:r>
            <a:endParaRPr lang="en-US" sz="1920"/>
          </a:p>
          <a:p>
            <a:pPr marL="410718" indent="-410718">
              <a:lnSpc>
                <a:spcPct val="107000"/>
              </a:lnSpc>
              <a:spcBef>
                <a:spcPts val="0"/>
              </a:spcBef>
              <a:buFont typeface="Arial" panose="020B0604020202020204" pitchFamily="34" charset="0"/>
              <a:buChar char="•"/>
            </a:pPr>
            <a:endParaRPr lang="en-US" sz="1440">
              <a:solidFill>
                <a:prstClr val="black"/>
              </a:solidFill>
              <a:latin typeface="Aptos"/>
            </a:endParaRPr>
          </a:p>
        </p:txBody>
      </p:sp>
      <p:sp>
        <p:nvSpPr>
          <p:cNvPr id="9" name="TextBox 8">
            <a:extLst>
              <a:ext uri="{FF2B5EF4-FFF2-40B4-BE49-F238E27FC236}">
                <a16:creationId xmlns:a16="http://schemas.microsoft.com/office/drawing/2014/main" id="{1AD29720-406E-40C7-8FBD-37864206048B}"/>
              </a:ext>
            </a:extLst>
          </p:cNvPr>
          <p:cNvSpPr txBox="1"/>
          <p:nvPr/>
        </p:nvSpPr>
        <p:spPr>
          <a:xfrm>
            <a:off x="779095" y="5858796"/>
            <a:ext cx="11775828" cy="1071062"/>
          </a:xfrm>
          <a:prstGeom prst="rect">
            <a:avLst/>
          </a:prstGeom>
          <a:noFill/>
        </p:spPr>
        <p:txBody>
          <a:bodyPr wrap="square" lIns="109728" tIns="54864" rIns="109728" bIns="54864" anchor="t">
            <a:spAutoFit/>
          </a:bodyPr>
          <a:lstStyle/>
          <a:p>
            <a:r>
              <a:rPr lang="en-US" sz="1920" b="1">
                <a:solidFill>
                  <a:srgbClr val="008AD9"/>
                </a:solidFill>
                <a:cs typeface="Segoe UI"/>
              </a:rPr>
              <a:t>Outcome</a:t>
            </a:r>
          </a:p>
          <a:p>
            <a:r>
              <a:rPr lang="en-US" sz="1440">
                <a:solidFill>
                  <a:prstClr val="black"/>
                </a:solidFill>
                <a:ea typeface="+mn-lt"/>
                <a:cs typeface="+mn-lt"/>
              </a:rPr>
              <a:t>Affirma designed and implemented a state-of-the-art, self-sufficient business solution, including a new CRM environment integrated with ADO, Outlook, and Dynamics 365. We also developed Power BI reporting for insights and forecasting, along with providing necessary infrastructure and engineering support.</a:t>
            </a:r>
            <a:endParaRPr lang="en-US" sz="2770">
              <a:solidFill>
                <a:prstClr val="black"/>
              </a:solidFill>
              <a:ea typeface="+mn-lt"/>
              <a:cs typeface="+mn-lt"/>
            </a:endParaRPr>
          </a:p>
        </p:txBody>
      </p:sp>
    </p:spTree>
    <p:extLst>
      <p:ext uri="{BB962C8B-B14F-4D97-AF65-F5344CB8AC3E}">
        <p14:creationId xmlns:p14="http://schemas.microsoft.com/office/powerpoint/2010/main" val="8205851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B9A839-2D5F-FF70-9FC0-9C014013E1EC}"/>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C6B333D0-C68B-3D66-C616-EA872326619C}"/>
              </a:ext>
            </a:extLst>
          </p:cNvPr>
          <p:cNvSpPr/>
          <p:nvPr/>
        </p:nvSpPr>
        <p:spPr>
          <a:xfrm>
            <a:off x="1694329" y="3509683"/>
            <a:ext cx="5754082" cy="369332"/>
          </a:xfrm>
          <a:prstGeom prst="rect">
            <a:avLst/>
          </a:prstGeom>
        </p:spPr>
        <p:txBody>
          <a:bodyPr wrap="square">
            <a:spAutoFit/>
          </a:bodyPr>
          <a:lstStyle/>
          <a:p>
            <a:r>
              <a:rPr lang="en-US" sz="1800"/>
              <a:t> </a:t>
            </a:r>
          </a:p>
        </p:txBody>
      </p:sp>
      <p:sp>
        <p:nvSpPr>
          <p:cNvPr id="11" name="Rectangle 10">
            <a:extLst>
              <a:ext uri="{FF2B5EF4-FFF2-40B4-BE49-F238E27FC236}">
                <a16:creationId xmlns:a16="http://schemas.microsoft.com/office/drawing/2014/main" id="{EFB6D3FB-FD82-A732-A2DB-DEC0A0FB4F5F}"/>
              </a:ext>
            </a:extLst>
          </p:cNvPr>
          <p:cNvSpPr/>
          <p:nvPr/>
        </p:nvSpPr>
        <p:spPr>
          <a:xfrm>
            <a:off x="636104" y="1800767"/>
            <a:ext cx="10138576" cy="5830314"/>
          </a:xfrm>
          <a:prstGeom prst="rect">
            <a:avLst/>
          </a:prstGeom>
        </p:spPr>
        <p:txBody>
          <a:bodyPr wrap="square" lIns="109728" tIns="54864" rIns="109728" bIns="54864" anchor="t">
            <a:spAutoFit/>
          </a:bodyPr>
          <a:lstStyle/>
          <a:p>
            <a:pPr fontAlgn="base"/>
            <a:r>
              <a:rPr lang="en-US" sz="3200" b="1">
                <a:solidFill>
                  <a:srgbClr val="008AD9"/>
                </a:solidFill>
                <a:latin typeface="Poppins"/>
                <a:cs typeface="Poppins"/>
              </a:rPr>
              <a:t>Business</a:t>
            </a:r>
            <a:r>
              <a:rPr lang="en-US" sz="3180" b="1">
                <a:solidFill>
                  <a:srgbClr val="008AD9"/>
                </a:solidFill>
                <a:latin typeface="Poppins"/>
                <a:cs typeface="Poppins"/>
              </a:rPr>
              <a:t> Need</a:t>
            </a:r>
          </a:p>
          <a:p>
            <a:pPr fontAlgn="base">
              <a:spcBef>
                <a:spcPts val="1200"/>
              </a:spcBef>
              <a:spcAft>
                <a:spcPts val="1200"/>
              </a:spcAft>
            </a:pPr>
            <a:r>
              <a:rPr lang="en-US" sz="1680">
                <a:solidFill>
                  <a:schemeClr val="tx1">
                    <a:lumMod val="75000"/>
                    <a:lumOff val="25000"/>
                  </a:schemeClr>
                </a:solidFill>
                <a:latin typeface="Poppins"/>
                <a:cs typeface="Poppins"/>
              </a:rPr>
              <a:t>Microsoft’s Xbox Customer Support team came to Affirma for help improving their customer service and case escalation processes. They had many siloed systems in place for triaging and escalating support cases placed by end users of Xbox. This resulted in fragmented communications, and almost no process automation or reporting. </a:t>
            </a:r>
          </a:p>
          <a:p>
            <a:pPr fontAlgn="base">
              <a:spcBef>
                <a:spcPts val="1200"/>
              </a:spcBef>
              <a:spcAft>
                <a:spcPts val="1200"/>
              </a:spcAft>
            </a:pPr>
            <a:r>
              <a:rPr lang="en-US" sz="3200" b="1">
                <a:solidFill>
                  <a:srgbClr val="008AD9"/>
                </a:solidFill>
                <a:latin typeface="Poppins"/>
                <a:cs typeface="Poppins"/>
              </a:rPr>
              <a:t>What We Did</a:t>
            </a:r>
          </a:p>
          <a:p>
            <a:pPr marL="342887" indent="-342887" defTabSz="1172214">
              <a:lnSpc>
                <a:spcPct val="120000"/>
              </a:lnSpc>
              <a:buFont typeface="Arial" panose="020B0604020202020204" pitchFamily="34" charset="0"/>
              <a:buChar char="•"/>
            </a:pPr>
            <a:r>
              <a:rPr lang="en-US" sz="1680">
                <a:solidFill>
                  <a:srgbClr val="404040"/>
                </a:solidFill>
                <a:latin typeface="Poppins" panose="00000500000000000000" pitchFamily="2" charset="0"/>
                <a:ea typeface="MS Mincho" panose="02020609040205080304" pitchFamily="49" charset="-128"/>
                <a:cs typeface="Poppins" panose="00000500000000000000" pitchFamily="2" charset="0"/>
              </a:rPr>
              <a:t>Affirma gathered requirements and recommended significant process improvements. </a:t>
            </a:r>
          </a:p>
          <a:p>
            <a:pPr marL="342887" indent="-342887" defTabSz="1172214">
              <a:lnSpc>
                <a:spcPct val="120000"/>
              </a:lnSpc>
              <a:buFont typeface="Arial" panose="020B0604020202020204" pitchFamily="34" charset="0"/>
              <a:buChar char="•"/>
            </a:pPr>
            <a:r>
              <a:rPr lang="en-US" sz="1680">
                <a:solidFill>
                  <a:srgbClr val="404040"/>
                </a:solidFill>
                <a:latin typeface="Poppins" panose="00000500000000000000" pitchFamily="2" charset="0"/>
                <a:ea typeface="MS Mincho" panose="02020609040205080304" pitchFamily="49" charset="-128"/>
                <a:cs typeface="Poppins" panose="00000500000000000000" pitchFamily="2" charset="0"/>
              </a:rPr>
              <a:t>Our team then designed a solution on Dynamics 365 to support the entire lifecycle of support cases. This included intake, triage, communication, resolution and reporting. </a:t>
            </a:r>
          </a:p>
          <a:p>
            <a:pPr marL="342887" indent="-342887" defTabSz="1172214">
              <a:lnSpc>
                <a:spcPct val="120000"/>
              </a:lnSpc>
              <a:buFont typeface="Arial" panose="020B0604020202020204" pitchFamily="34" charset="0"/>
              <a:buChar char="•"/>
            </a:pPr>
            <a:r>
              <a:rPr lang="en-US" sz="1680">
                <a:solidFill>
                  <a:srgbClr val="404040"/>
                </a:solidFill>
                <a:latin typeface="Poppins" panose="00000500000000000000" pitchFamily="2" charset="0"/>
                <a:ea typeface="MS Mincho" panose="02020609040205080304" pitchFamily="49" charset="-128"/>
                <a:cs typeface="Poppins" panose="00000500000000000000" pitchFamily="2" charset="0"/>
              </a:rPr>
              <a:t>Dynamics 365 was integrated with another Customer Support platform at Microsoft which is built on Azure Dev Ops (ADO).</a:t>
            </a:r>
          </a:p>
          <a:p>
            <a:pPr marL="342887" indent="-342887" defTabSz="1172214">
              <a:lnSpc>
                <a:spcPct val="120000"/>
              </a:lnSpc>
              <a:buFont typeface="Arial" panose="020B0604020202020204" pitchFamily="34" charset="0"/>
              <a:buChar char="•"/>
            </a:pPr>
            <a:r>
              <a:rPr lang="en-US" sz="1680">
                <a:solidFill>
                  <a:srgbClr val="404040"/>
                </a:solidFill>
                <a:latin typeface="Poppins" panose="00000500000000000000" pitchFamily="2" charset="0"/>
                <a:ea typeface="MS Mincho" panose="02020609040205080304" pitchFamily="49" charset="-128"/>
                <a:cs typeface="Poppins" panose="00000500000000000000" pitchFamily="2" charset="0"/>
              </a:rPr>
              <a:t>Affirma performed extensive quality assurance on the Dynamics 365 solution across functionality and user roles. This included test planning, full QA, bug fixing, UAT, production testing, and ongoing support post-deployment for minor iterations. </a:t>
            </a:r>
            <a:endParaRPr lang="en-US" sz="1680">
              <a:solidFill>
                <a:srgbClr val="404040"/>
              </a:solidFill>
              <a:latin typeface="Poppins" panose="00000500000000000000" pitchFamily="2" charset="0"/>
              <a:cs typeface="Poppins" panose="00000500000000000000" pitchFamily="2" charset="0"/>
            </a:endParaRPr>
          </a:p>
          <a:p>
            <a:pPr marL="342887" indent="-342887" defTabSz="1172214">
              <a:lnSpc>
                <a:spcPct val="120000"/>
              </a:lnSpc>
              <a:buFont typeface="Arial" panose="020B0604020202020204" pitchFamily="34" charset="0"/>
              <a:buChar char="•"/>
            </a:pPr>
            <a:r>
              <a:rPr lang="en-US" sz="1680">
                <a:solidFill>
                  <a:srgbClr val="404040"/>
                </a:solidFill>
                <a:latin typeface="Poppins" panose="00000500000000000000" pitchFamily="2" charset="0"/>
                <a:ea typeface="MS Mincho" panose="02020609040205080304" pitchFamily="49" charset="-128"/>
                <a:cs typeface="Poppins" panose="00000500000000000000" pitchFamily="2" charset="0"/>
              </a:rPr>
              <a:t>Affirma continues to engage with the XBOX to enhance functionality and reporting as needed. </a:t>
            </a:r>
          </a:p>
        </p:txBody>
      </p:sp>
      <p:sp>
        <p:nvSpPr>
          <p:cNvPr id="4" name="Rectangle 3">
            <a:extLst>
              <a:ext uri="{FF2B5EF4-FFF2-40B4-BE49-F238E27FC236}">
                <a16:creationId xmlns:a16="http://schemas.microsoft.com/office/drawing/2014/main" id="{A97877D2-0095-446B-63F5-45BAA34D77A3}"/>
              </a:ext>
            </a:extLst>
          </p:cNvPr>
          <p:cNvSpPr/>
          <p:nvPr/>
        </p:nvSpPr>
        <p:spPr>
          <a:xfrm flipV="1">
            <a:off x="0" y="438287"/>
            <a:ext cx="291682" cy="917268"/>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defRPr/>
            </a:pPr>
            <a:r>
              <a:rPr lang="en-US" sz="2770">
                <a:solidFill>
                  <a:prstClr val="white"/>
                </a:solidFill>
                <a:latin typeface="Arial" panose="020B0604020202020204"/>
              </a:rPr>
              <a:t>  </a:t>
            </a:r>
          </a:p>
        </p:txBody>
      </p:sp>
      <p:sp>
        <p:nvSpPr>
          <p:cNvPr id="7" name="TextBox 6">
            <a:extLst>
              <a:ext uri="{FF2B5EF4-FFF2-40B4-BE49-F238E27FC236}">
                <a16:creationId xmlns:a16="http://schemas.microsoft.com/office/drawing/2014/main" id="{23718E03-6B06-C141-682A-BBFAF01EA311}"/>
              </a:ext>
            </a:extLst>
          </p:cNvPr>
          <p:cNvSpPr txBox="1"/>
          <p:nvPr/>
        </p:nvSpPr>
        <p:spPr>
          <a:xfrm>
            <a:off x="529093" y="524262"/>
            <a:ext cx="12983126" cy="849463"/>
          </a:xfrm>
          <a:prstGeom prst="rect">
            <a:avLst/>
          </a:prstGeom>
          <a:noFill/>
        </p:spPr>
        <p:txBody>
          <a:bodyPr wrap="square" lIns="109728" tIns="54864" rIns="109728" bIns="54864" anchor="t">
            <a:spAutoFit/>
          </a:bodyPr>
          <a:lstStyle/>
          <a:p>
            <a:r>
              <a:rPr lang="en-US" sz="4800">
                <a:solidFill>
                  <a:srgbClr val="063A79"/>
                </a:solidFill>
                <a:latin typeface="Poppins"/>
                <a:ea typeface="+mj-ea"/>
                <a:cs typeface="Poppins"/>
              </a:rPr>
              <a:t>Xbox – Dynamics Customer Support</a:t>
            </a:r>
            <a:endParaRPr lang="en-US" sz="2880">
              <a:solidFill>
                <a:srgbClr val="063A79"/>
              </a:solidFill>
              <a:latin typeface="Poppins" panose="00000500000000000000" pitchFamily="2" charset="0"/>
              <a:ea typeface="+mj-ea"/>
              <a:cs typeface="Poppins" panose="00000500000000000000" pitchFamily="2" charset="0"/>
            </a:endParaRPr>
          </a:p>
        </p:txBody>
      </p:sp>
      <p:pic>
        <p:nvPicPr>
          <p:cNvPr id="5" name="Picture 4">
            <a:extLst>
              <a:ext uri="{FF2B5EF4-FFF2-40B4-BE49-F238E27FC236}">
                <a16:creationId xmlns:a16="http://schemas.microsoft.com/office/drawing/2014/main" id="{1EB1266B-8475-67F3-3B4C-FAEA56066D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2108" y="3675168"/>
            <a:ext cx="1745993" cy="525646"/>
          </a:xfrm>
          <a:prstGeom prst="rect">
            <a:avLst/>
          </a:prstGeom>
        </p:spPr>
      </p:pic>
      <p:pic>
        <p:nvPicPr>
          <p:cNvPr id="2" name="Picture 4" descr="Image result for microsoft">
            <a:extLst>
              <a:ext uri="{FF2B5EF4-FFF2-40B4-BE49-F238E27FC236}">
                <a16:creationId xmlns:a16="http://schemas.microsoft.com/office/drawing/2014/main" id="{F96DD35B-029A-6A38-7E78-44FE6FD9F9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62" t="10487" r="6836" b="24717"/>
          <a:stretch/>
        </p:blipFill>
        <p:spPr bwMode="auto">
          <a:xfrm>
            <a:off x="10852024" y="2449115"/>
            <a:ext cx="3435476" cy="265368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C4AC0B2-B62A-811A-1A6E-3A411585E63E}"/>
              </a:ext>
            </a:extLst>
          </p:cNvPr>
          <p:cNvPicPr>
            <a:picLocks noChangeAspect="1"/>
          </p:cNvPicPr>
          <p:nvPr/>
        </p:nvPicPr>
        <p:blipFill>
          <a:blip r:embed="rId4"/>
          <a:stretch>
            <a:fillRect/>
          </a:stretch>
        </p:blipFill>
        <p:spPr>
          <a:xfrm>
            <a:off x="11046977" y="5372805"/>
            <a:ext cx="3053489" cy="935838"/>
          </a:xfrm>
          <a:prstGeom prst="rect">
            <a:avLst/>
          </a:prstGeom>
        </p:spPr>
      </p:pic>
    </p:spTree>
    <p:extLst>
      <p:ext uri="{BB962C8B-B14F-4D97-AF65-F5344CB8AC3E}">
        <p14:creationId xmlns:p14="http://schemas.microsoft.com/office/powerpoint/2010/main" val="1306395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B3144ACE-C5B0-4FA7-A024-AE7DFDB6FAE5}"/>
              </a:ext>
            </a:extLst>
          </p:cNvPr>
          <p:cNvSpPr txBox="1"/>
          <p:nvPr/>
        </p:nvSpPr>
        <p:spPr>
          <a:xfrm>
            <a:off x="638897" y="564560"/>
            <a:ext cx="12558665" cy="664721"/>
          </a:xfrm>
          <a:prstGeom prst="rect">
            <a:avLst/>
          </a:prstGeom>
        </p:spPr>
        <p:txBody>
          <a:bodyPr vert="horz" lIns="109728" tIns="54864" rIns="109728" bIns="54864" rtlCol="0" anchor="t">
            <a:normAutofit/>
          </a:bodyPr>
          <a:lstStyle>
            <a:lvl1pPr>
              <a:lnSpc>
                <a:spcPct val="90000"/>
              </a:lnSpc>
              <a:spcBef>
                <a:spcPct val="0"/>
              </a:spcBef>
              <a:buNone/>
              <a:defRPr sz="3333" b="0" i="0">
                <a:solidFill>
                  <a:srgbClr val="063A79"/>
                </a:solidFill>
                <a:latin typeface="Arial" panose="020B0604020202020204" pitchFamily="34" charset="0"/>
                <a:ea typeface="+mj-ea"/>
                <a:cs typeface="Arial" panose="020B0604020202020204" pitchFamily="34" charset="0"/>
              </a:defRPr>
            </a:lvl1pPr>
          </a:lstStyle>
          <a:p>
            <a:r>
              <a:rPr lang="en-US" sz="3960">
                <a:latin typeface="Arial"/>
                <a:cs typeface="Arial"/>
              </a:rPr>
              <a:t>Rare Studios – Insider Dynamics Program</a:t>
            </a:r>
          </a:p>
        </p:txBody>
      </p:sp>
      <p:sp>
        <p:nvSpPr>
          <p:cNvPr id="32" name="Rectangle 31">
            <a:extLst>
              <a:ext uri="{FF2B5EF4-FFF2-40B4-BE49-F238E27FC236}">
                <a16:creationId xmlns:a16="http://schemas.microsoft.com/office/drawing/2014/main" id="{7D58CE73-3D7A-43ED-B50A-87DB10B12F9B}"/>
              </a:ext>
            </a:extLst>
          </p:cNvPr>
          <p:cNvSpPr/>
          <p:nvPr/>
        </p:nvSpPr>
        <p:spPr>
          <a:xfrm flipV="1">
            <a:off x="0" y="438287"/>
            <a:ext cx="291682" cy="917268"/>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70"/>
              <a:t>  </a:t>
            </a:r>
          </a:p>
        </p:txBody>
      </p:sp>
      <p:sp>
        <p:nvSpPr>
          <p:cNvPr id="33" name="TextBox 32">
            <a:extLst>
              <a:ext uri="{FF2B5EF4-FFF2-40B4-BE49-F238E27FC236}">
                <a16:creationId xmlns:a16="http://schemas.microsoft.com/office/drawing/2014/main" id="{3105DECD-739D-403C-9079-4FEE8FBABBB5}"/>
              </a:ext>
            </a:extLst>
          </p:cNvPr>
          <p:cNvSpPr txBox="1"/>
          <p:nvPr/>
        </p:nvSpPr>
        <p:spPr>
          <a:xfrm>
            <a:off x="729495" y="1453198"/>
            <a:ext cx="9005090" cy="2988767"/>
          </a:xfrm>
          <a:prstGeom prst="rect">
            <a:avLst/>
          </a:prstGeom>
          <a:noFill/>
        </p:spPr>
        <p:txBody>
          <a:bodyPr wrap="square" lIns="109728" tIns="54864" rIns="109728" bIns="54864" rtlCol="0" anchor="t">
            <a:spAutoFit/>
          </a:bodyPr>
          <a:lstStyle/>
          <a:p>
            <a:pPr lvl="0"/>
            <a:r>
              <a:rPr lang="en-US" sz="2760">
                <a:solidFill>
                  <a:srgbClr val="00B0F0"/>
                </a:solidFill>
                <a:latin typeface="Arial"/>
                <a:cs typeface="Arial"/>
              </a:rPr>
              <a:t>Business Need</a:t>
            </a:r>
          </a:p>
          <a:p>
            <a:pPr>
              <a:lnSpc>
                <a:spcPct val="120000"/>
              </a:lnSpc>
            </a:pPr>
            <a:r>
              <a:rPr lang="en-US" sz="1680" err="1">
                <a:solidFill>
                  <a:srgbClr val="2B2B2B"/>
                </a:solidFill>
                <a:latin typeface="Arial"/>
                <a:ea typeface="MS Mincho"/>
                <a:cs typeface="Arial"/>
              </a:rPr>
              <a:t>Affirma</a:t>
            </a:r>
            <a:r>
              <a:rPr lang="en-US" sz="1680">
                <a:solidFill>
                  <a:srgbClr val="2B2B2B"/>
                </a:solidFill>
                <a:latin typeface="Arial"/>
                <a:ea typeface="MS Mincho"/>
                <a:cs typeface="Arial"/>
              </a:rPr>
              <a:t> supports and maintains Rare’s Dynamics instance for their highly popular game, Sea of Thieves. A primary use case Dynamics for Rare is to run their insider community for their most passionate gamers.</a:t>
            </a:r>
          </a:p>
          <a:p>
            <a:pPr>
              <a:lnSpc>
                <a:spcPct val="120000"/>
              </a:lnSpc>
            </a:pPr>
            <a:endParaRPr lang="en-US" sz="1680">
              <a:solidFill>
                <a:srgbClr val="2B2B2B"/>
              </a:solidFill>
              <a:latin typeface="Arial"/>
              <a:ea typeface="MS Mincho"/>
              <a:cs typeface="Arial"/>
            </a:endParaRPr>
          </a:p>
          <a:p>
            <a:pPr>
              <a:lnSpc>
                <a:spcPct val="120000"/>
              </a:lnSpc>
            </a:pPr>
            <a:r>
              <a:rPr lang="en-US" sz="1680">
                <a:solidFill>
                  <a:srgbClr val="2B2B2B"/>
                </a:solidFill>
                <a:latin typeface="Arial"/>
                <a:ea typeface="MS Mincho"/>
                <a:cs typeface="Arial"/>
              </a:rPr>
              <a:t>Rare had the following needs to expand their Dynamics solution.</a:t>
            </a:r>
            <a:endParaRPr lang="en-US" sz="2770"/>
          </a:p>
          <a:p>
            <a:pPr marL="342138" indent="-342138">
              <a:lnSpc>
                <a:spcPct val="120000"/>
              </a:lnSpc>
              <a:buFont typeface="Arial" panose="020B0604020202020204" pitchFamily="34" charset="0"/>
              <a:buChar char="•"/>
            </a:pPr>
            <a:r>
              <a:rPr lang="en-US" sz="1680">
                <a:solidFill>
                  <a:srgbClr val="2B2B2B"/>
                </a:solidFill>
                <a:latin typeface="Arial"/>
                <a:ea typeface="MS Mincho"/>
                <a:cs typeface="Arial"/>
              </a:rPr>
              <a:t>Improved data warehouse solution that could consume data from multiple sources and pipelines</a:t>
            </a:r>
          </a:p>
          <a:p>
            <a:pPr marL="342138" indent="-342138">
              <a:lnSpc>
                <a:spcPct val="120000"/>
              </a:lnSpc>
              <a:buFont typeface="Arial" panose="020B0604020202020204" pitchFamily="34" charset="0"/>
              <a:buChar char="•"/>
            </a:pPr>
            <a:r>
              <a:rPr lang="en-US" sz="1680">
                <a:solidFill>
                  <a:srgbClr val="2B2B2B"/>
                </a:solidFill>
                <a:latin typeface="Arial"/>
                <a:ea typeface="MS Mincho"/>
                <a:cs typeface="Arial"/>
              </a:rPr>
              <a:t>Process partner data in a time effective way</a:t>
            </a:r>
          </a:p>
        </p:txBody>
      </p:sp>
      <p:sp>
        <p:nvSpPr>
          <p:cNvPr id="34" name="TextBox 33">
            <a:extLst>
              <a:ext uri="{FF2B5EF4-FFF2-40B4-BE49-F238E27FC236}">
                <a16:creationId xmlns:a16="http://schemas.microsoft.com/office/drawing/2014/main" id="{DFF23A1F-5A90-45A8-98FE-D1A240478E14}"/>
              </a:ext>
            </a:extLst>
          </p:cNvPr>
          <p:cNvSpPr txBox="1"/>
          <p:nvPr/>
        </p:nvSpPr>
        <p:spPr>
          <a:xfrm>
            <a:off x="729495" y="4822320"/>
            <a:ext cx="9105758" cy="2181175"/>
          </a:xfrm>
          <a:prstGeom prst="rect">
            <a:avLst/>
          </a:prstGeom>
          <a:noFill/>
        </p:spPr>
        <p:txBody>
          <a:bodyPr wrap="square" lIns="109728" tIns="54864" rIns="109728" bIns="54864" rtlCol="0" anchor="t">
            <a:spAutoFit/>
          </a:bodyPr>
          <a:lstStyle/>
          <a:p>
            <a:r>
              <a:rPr lang="en-US" sz="2760">
                <a:solidFill>
                  <a:srgbClr val="00B0F0"/>
                </a:solidFill>
                <a:latin typeface="Arial"/>
                <a:cs typeface="Arial"/>
              </a:rPr>
              <a:t>What We Did</a:t>
            </a:r>
          </a:p>
          <a:p>
            <a:pPr marL="342138" indent="-342138">
              <a:lnSpc>
                <a:spcPct val="120000"/>
              </a:lnSpc>
              <a:buFont typeface="Arial" panose="020B0604020202020204" pitchFamily="34" charset="0"/>
              <a:buChar char="•"/>
            </a:pPr>
            <a:r>
              <a:rPr lang="en-US" sz="1680">
                <a:solidFill>
                  <a:srgbClr val="2B2B2B"/>
                </a:solidFill>
                <a:latin typeface="Arial"/>
                <a:ea typeface="+mn-lt"/>
                <a:cs typeface="+mn-lt"/>
              </a:rPr>
              <a:t>Designed, executed, and delivered two complex Azure Data Factory solutions for Rare's data warehouse requirement. </a:t>
            </a:r>
          </a:p>
          <a:p>
            <a:pPr marL="342138" indent="-342138">
              <a:lnSpc>
                <a:spcPct val="120000"/>
              </a:lnSpc>
              <a:buFont typeface="Arial" panose="020B0604020202020204" pitchFamily="34" charset="0"/>
              <a:buChar char="•"/>
            </a:pPr>
            <a:r>
              <a:rPr lang="en-US" sz="1680">
                <a:solidFill>
                  <a:srgbClr val="2B2B2B"/>
                </a:solidFill>
                <a:latin typeface="Arial"/>
                <a:ea typeface="MS Mincho"/>
                <a:cs typeface="Arial"/>
              </a:rPr>
              <a:t>Update Dynamics objects, workflows, and permissions to allow data integration with the new data warehouse.</a:t>
            </a:r>
          </a:p>
          <a:p>
            <a:pPr marL="342138" indent="-342138">
              <a:lnSpc>
                <a:spcPct val="114000"/>
              </a:lnSpc>
              <a:buFont typeface="Arial" panose="020B0604020202020204" pitchFamily="34" charset="0"/>
              <a:buChar char="•"/>
            </a:pPr>
            <a:endParaRPr lang="en-US" sz="2520">
              <a:latin typeface="Segoe UI" panose="020B0502040204020203" pitchFamily="34" charset="0"/>
              <a:cs typeface="Segoe UI" panose="020B0502040204020203" pitchFamily="34" charset="0"/>
            </a:endParaRPr>
          </a:p>
        </p:txBody>
      </p:sp>
      <p:pic>
        <p:nvPicPr>
          <p:cNvPr id="7" name="Picture 4" descr="See the source image">
            <a:extLst>
              <a:ext uri="{FF2B5EF4-FFF2-40B4-BE49-F238E27FC236}">
                <a16:creationId xmlns:a16="http://schemas.microsoft.com/office/drawing/2014/main" id="{532B557B-8944-484B-BD9D-DF07AE01EC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96323" y="1839608"/>
            <a:ext cx="4125395" cy="243398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Rare Logo">
            <a:extLst>
              <a:ext uri="{FF2B5EF4-FFF2-40B4-BE49-F238E27FC236}">
                <a16:creationId xmlns:a16="http://schemas.microsoft.com/office/drawing/2014/main" id="{6E5DFAF8-FEA8-4CC1-B65B-88FA844E4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3551" y="4660000"/>
            <a:ext cx="1743076"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636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811CEF-7222-49A7-815C-4C8B065F9212}"/>
              </a:ext>
            </a:extLst>
          </p:cNvPr>
          <p:cNvSpPr/>
          <p:nvPr/>
        </p:nvSpPr>
        <p:spPr>
          <a:xfrm>
            <a:off x="1694329" y="3509683"/>
            <a:ext cx="5754082" cy="369332"/>
          </a:xfrm>
          <a:prstGeom prst="rect">
            <a:avLst/>
          </a:prstGeom>
        </p:spPr>
        <p:txBody>
          <a:bodyPr wrap="square">
            <a:spAutoFit/>
          </a:bodyPr>
          <a:lstStyle/>
          <a:p>
            <a:r>
              <a:rPr lang="en-US" sz="1800"/>
              <a:t> </a:t>
            </a:r>
          </a:p>
        </p:txBody>
      </p:sp>
      <p:sp>
        <p:nvSpPr>
          <p:cNvPr id="11" name="Rectangle 10">
            <a:extLst>
              <a:ext uri="{FF2B5EF4-FFF2-40B4-BE49-F238E27FC236}">
                <a16:creationId xmlns:a16="http://schemas.microsoft.com/office/drawing/2014/main" id="{2457DC1D-9DD3-4F25-B01C-A22D684BFD14}"/>
              </a:ext>
            </a:extLst>
          </p:cNvPr>
          <p:cNvSpPr/>
          <p:nvPr/>
        </p:nvSpPr>
        <p:spPr>
          <a:xfrm>
            <a:off x="636104" y="1800767"/>
            <a:ext cx="6275628" cy="5093702"/>
          </a:xfrm>
          <a:prstGeom prst="rect">
            <a:avLst/>
          </a:prstGeom>
        </p:spPr>
        <p:txBody>
          <a:bodyPr wrap="square" lIns="109728" tIns="54864" rIns="109728" bIns="54864" anchor="t">
            <a:spAutoFit/>
          </a:bodyPr>
          <a:lstStyle/>
          <a:p>
            <a:pPr fontAlgn="base"/>
            <a:r>
              <a:rPr lang="en-US" sz="3180" b="1">
                <a:solidFill>
                  <a:srgbClr val="008AD9"/>
                </a:solidFill>
                <a:latin typeface="Poppins"/>
                <a:cs typeface="Poppins"/>
              </a:rPr>
              <a:t>Engagement Overview​</a:t>
            </a:r>
          </a:p>
          <a:p>
            <a:pPr marL="342138" indent="-342138" fontAlgn="base">
              <a:spcBef>
                <a:spcPts val="1200"/>
              </a:spcBef>
              <a:spcAft>
                <a:spcPts val="1200"/>
              </a:spcAft>
              <a:buFont typeface="Arial" panose="020B0604020202020204" pitchFamily="34" charset="0"/>
              <a:buChar char="•"/>
            </a:pPr>
            <a:r>
              <a:rPr lang="en-US" sz="1680">
                <a:solidFill>
                  <a:schemeClr val="tx1">
                    <a:lumMod val="75000"/>
                    <a:lumOff val="25000"/>
                  </a:schemeClr>
                </a:solidFill>
                <a:latin typeface="Poppins"/>
                <a:cs typeface="Poppins"/>
              </a:rPr>
              <a:t>We engaged with Microsoft PR HQ to enhance their Global News Communications system into a one-stop shop improving user experience for finding global news entries and other communication information.</a:t>
            </a:r>
          </a:p>
          <a:p>
            <a:pPr marL="342138" indent="-342138" fontAlgn="base">
              <a:spcAft>
                <a:spcPts val="1200"/>
              </a:spcAft>
              <a:buFont typeface="Arial" panose="020B0604020202020204" pitchFamily="34" charset="0"/>
              <a:buChar char="•"/>
            </a:pPr>
            <a:r>
              <a:rPr lang="en-US" sz="1680">
                <a:solidFill>
                  <a:schemeClr val="tx1">
                    <a:lumMod val="75000"/>
                    <a:lumOff val="25000"/>
                  </a:schemeClr>
                </a:solidFill>
                <a:latin typeface="Poppins"/>
                <a:cs typeface="Poppins"/>
              </a:rPr>
              <a:t>Consulting, planning, and executing a Power Pages Portal hosting a PowerApps application including Global News calendar, forms, Advisory listing and much more.</a:t>
            </a:r>
          </a:p>
          <a:p>
            <a:pPr marL="342138" indent="-342138" fontAlgn="base">
              <a:spcAft>
                <a:spcPts val="1200"/>
              </a:spcAft>
              <a:buFont typeface="Arial" panose="020B0604020202020204" pitchFamily="34" charset="0"/>
              <a:buChar char="•"/>
            </a:pPr>
            <a:r>
              <a:rPr lang="en-US" sz="1680">
                <a:solidFill>
                  <a:schemeClr val="tx1">
                    <a:lumMod val="75000"/>
                    <a:lumOff val="25000"/>
                  </a:schemeClr>
                </a:solidFill>
                <a:latin typeface="Poppins"/>
                <a:cs typeface="Poppins"/>
              </a:rPr>
              <a:t>Updated their current SPFx solution on portal pages using Liquid coding. The idea was to keep the functionality the same with a few enhancements.</a:t>
            </a:r>
            <a:endParaRPr lang="en-US" sz="1680">
              <a:solidFill>
                <a:schemeClr val="tx1">
                  <a:lumMod val="75000"/>
                  <a:lumOff val="25000"/>
                </a:schemeClr>
              </a:solidFill>
              <a:latin typeface="Poppins" panose="00000500000000000000" pitchFamily="2" charset="0"/>
              <a:cs typeface="Poppins" panose="00000500000000000000" pitchFamily="2" charset="0"/>
            </a:endParaRPr>
          </a:p>
          <a:p>
            <a:pPr marL="342138" indent="-342138" fontAlgn="base">
              <a:spcAft>
                <a:spcPts val="1200"/>
              </a:spcAft>
              <a:buFont typeface="Arial" panose="020B0604020202020204" pitchFamily="34" charset="0"/>
              <a:buChar char="•"/>
            </a:pPr>
            <a:r>
              <a:rPr lang="en-US" sz="1680">
                <a:solidFill>
                  <a:schemeClr val="tx1">
                    <a:lumMod val="75000"/>
                    <a:lumOff val="25000"/>
                  </a:schemeClr>
                </a:solidFill>
                <a:latin typeface="Poppins"/>
                <a:cs typeface="Poppins"/>
              </a:rPr>
              <a:t>Taking a manual process for publication verification to their Frequent Fliers (including news outlets and influencers) to the next level with automation!</a:t>
            </a:r>
            <a:endParaRPr lang="en-US" sz="1680">
              <a:solidFill>
                <a:schemeClr val="tx1">
                  <a:lumMod val="75000"/>
                  <a:lumOff val="25000"/>
                </a:schemeClr>
              </a:solidFill>
              <a:latin typeface="Poppins" panose="00000500000000000000" pitchFamily="2" charset="0"/>
              <a:cs typeface="Poppins" panose="00000500000000000000" pitchFamily="2" charset="0"/>
            </a:endParaRPr>
          </a:p>
        </p:txBody>
      </p:sp>
      <p:sp>
        <p:nvSpPr>
          <p:cNvPr id="4" name="Rectangle 3">
            <a:extLst>
              <a:ext uri="{FF2B5EF4-FFF2-40B4-BE49-F238E27FC236}">
                <a16:creationId xmlns:a16="http://schemas.microsoft.com/office/drawing/2014/main" id="{8F00A170-3FF4-0CEB-565D-83292758A832}"/>
              </a:ext>
            </a:extLst>
          </p:cNvPr>
          <p:cNvSpPr/>
          <p:nvPr/>
        </p:nvSpPr>
        <p:spPr>
          <a:xfrm flipV="1">
            <a:off x="0" y="438287"/>
            <a:ext cx="291682" cy="917268"/>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defRPr/>
            </a:pPr>
            <a:r>
              <a:rPr lang="en-US" sz="2770">
                <a:solidFill>
                  <a:prstClr val="white"/>
                </a:solidFill>
                <a:latin typeface="Arial" panose="020B0604020202020204"/>
              </a:rPr>
              <a:t>  </a:t>
            </a:r>
          </a:p>
        </p:txBody>
      </p:sp>
      <p:sp>
        <p:nvSpPr>
          <p:cNvPr id="7" name="TextBox 6">
            <a:extLst>
              <a:ext uri="{FF2B5EF4-FFF2-40B4-BE49-F238E27FC236}">
                <a16:creationId xmlns:a16="http://schemas.microsoft.com/office/drawing/2014/main" id="{197243EC-C14C-A661-B270-6CC226343926}"/>
              </a:ext>
            </a:extLst>
          </p:cNvPr>
          <p:cNvSpPr txBox="1"/>
          <p:nvPr/>
        </p:nvSpPr>
        <p:spPr>
          <a:xfrm>
            <a:off x="529093" y="524261"/>
            <a:ext cx="12983126" cy="849463"/>
          </a:xfrm>
          <a:prstGeom prst="rect">
            <a:avLst/>
          </a:prstGeom>
          <a:noFill/>
        </p:spPr>
        <p:txBody>
          <a:bodyPr wrap="square" lIns="109728" tIns="54864" rIns="109728" bIns="54864" anchor="t">
            <a:spAutoFit/>
          </a:bodyPr>
          <a:lstStyle/>
          <a:p>
            <a:r>
              <a:rPr lang="en-US" sz="4800">
                <a:solidFill>
                  <a:srgbClr val="063A79"/>
                </a:solidFill>
                <a:latin typeface="Poppins"/>
                <a:ea typeface="+mj-ea"/>
                <a:cs typeface="Poppins"/>
              </a:rPr>
              <a:t>PR HQ - Power Pages Portal</a:t>
            </a:r>
            <a:endParaRPr lang="en-US" sz="2880">
              <a:solidFill>
                <a:srgbClr val="063A79"/>
              </a:solidFill>
              <a:latin typeface="Poppins" panose="00000500000000000000" pitchFamily="2" charset="0"/>
              <a:ea typeface="+mj-ea"/>
              <a:cs typeface="Poppins" panose="00000500000000000000" pitchFamily="2" charset="0"/>
            </a:endParaRPr>
          </a:p>
        </p:txBody>
      </p:sp>
      <p:pic>
        <p:nvPicPr>
          <p:cNvPr id="3" name="Picture 2" descr="A screenshot of a calendar&#10;&#10;Description automatically generated">
            <a:extLst>
              <a:ext uri="{FF2B5EF4-FFF2-40B4-BE49-F238E27FC236}">
                <a16:creationId xmlns:a16="http://schemas.microsoft.com/office/drawing/2014/main" id="{FE9B6A16-39E6-C4B2-A9B4-A35B360C26C0}"/>
              </a:ext>
            </a:extLst>
          </p:cNvPr>
          <p:cNvPicPr>
            <a:picLocks noChangeAspect="1"/>
          </p:cNvPicPr>
          <p:nvPr/>
        </p:nvPicPr>
        <p:blipFill>
          <a:blip r:embed="rId2"/>
          <a:stretch>
            <a:fillRect/>
          </a:stretch>
        </p:blipFill>
        <p:spPr>
          <a:xfrm>
            <a:off x="7174523" y="1547445"/>
            <a:ext cx="7045570" cy="2930770"/>
          </a:xfrm>
          <a:prstGeom prst="rect">
            <a:avLst/>
          </a:prstGeom>
          <a:ln>
            <a:noFill/>
          </a:ln>
          <a:effectLst>
            <a:outerShdw blurRad="292100" dist="139700" dir="2700000" algn="tl" rotWithShape="0">
              <a:srgbClr val="333333">
                <a:alpha val="65000"/>
              </a:srgbClr>
            </a:outerShdw>
          </a:effectLst>
        </p:spPr>
      </p:pic>
      <p:pic>
        <p:nvPicPr>
          <p:cNvPr id="6" name="Picture 5" descr="A screenshot of a computer&#10;&#10;Description automatically generated">
            <a:extLst>
              <a:ext uri="{FF2B5EF4-FFF2-40B4-BE49-F238E27FC236}">
                <a16:creationId xmlns:a16="http://schemas.microsoft.com/office/drawing/2014/main" id="{AC99E719-08EC-B8DB-0C0C-AB0BE44F894D}"/>
              </a:ext>
            </a:extLst>
          </p:cNvPr>
          <p:cNvPicPr>
            <a:picLocks noChangeAspect="1"/>
          </p:cNvPicPr>
          <p:nvPr/>
        </p:nvPicPr>
        <p:blipFill>
          <a:blip r:embed="rId3"/>
          <a:stretch>
            <a:fillRect/>
          </a:stretch>
        </p:blipFill>
        <p:spPr>
          <a:xfrm>
            <a:off x="6834554" y="4814488"/>
            <a:ext cx="6307016" cy="3184349"/>
          </a:xfrm>
          <a:prstGeom prst="rect">
            <a:avLst/>
          </a:prstGeom>
          <a:ln>
            <a:noFill/>
          </a:ln>
          <a:effectLst>
            <a:outerShdw blurRad="292100" dist="139700" dir="2700000" algn="tl" rotWithShape="0">
              <a:srgbClr val="333333">
                <a:alpha val="65000"/>
              </a:srgbClr>
            </a:outerShdw>
          </a:effectLst>
        </p:spPr>
      </p:pic>
      <p:pic>
        <p:nvPicPr>
          <p:cNvPr id="5" name="Picture 4" descr="A screenshot of a computer&#10;&#10;Description automatically generated">
            <a:extLst>
              <a:ext uri="{FF2B5EF4-FFF2-40B4-BE49-F238E27FC236}">
                <a16:creationId xmlns:a16="http://schemas.microsoft.com/office/drawing/2014/main" id="{E3282980-AC9F-7437-CA38-2D6E39691FAC}"/>
              </a:ext>
            </a:extLst>
          </p:cNvPr>
          <p:cNvPicPr>
            <a:picLocks noChangeAspect="1"/>
          </p:cNvPicPr>
          <p:nvPr/>
        </p:nvPicPr>
        <p:blipFill>
          <a:blip r:embed="rId4"/>
          <a:stretch>
            <a:fillRect/>
          </a:stretch>
        </p:blipFill>
        <p:spPr>
          <a:xfrm>
            <a:off x="11000790" y="3009461"/>
            <a:ext cx="3625069" cy="259754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648112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Custom Design">
  <a:themeElements>
    <a:clrScheme name="Affirma">
      <a:dk1>
        <a:sysClr val="windowText" lastClr="000000"/>
      </a:dk1>
      <a:lt1>
        <a:sysClr val="window" lastClr="FFFFFF"/>
      </a:lt1>
      <a:dk2>
        <a:srgbClr val="44546A"/>
      </a:dk2>
      <a:lt2>
        <a:srgbClr val="E7E6E6"/>
      </a:lt2>
      <a:accent1>
        <a:srgbClr val="235A5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firma_QBR-CI_FY18 Q2_Prep(Updated)" id="{60F98659-98E9-4C4D-9310-9510EF3F70E3}" vid="{65065986-2AC3-4681-8D2A-70BCEC6AD53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customXsn xmlns="http://schemas.microsoft.com/office/2006/metadata/customXsn">
  <xsnLocation/>
  <cached>True</cached>
  <openByDefault>False</openByDefault>
  <xsnScope/>
</customXsn>
</file>

<file path=customXml/item3.xml><?xml version="1.0" encoding="utf-8"?>
<p:properties xmlns:p="http://schemas.microsoft.com/office/2006/metadata/properties" xmlns:xsi="http://www.w3.org/2001/XMLSchema-instance" xmlns:pc="http://schemas.microsoft.com/office/infopath/2007/PartnerControls">
  <documentManagement>
    <Notes0 xmlns="f0ee8362-fa7e-4bc9-ab88-7dcfb17cb19b" xsi:nil="true"/>
    <Named_x0020_Account xmlns="f0ee8362-fa7e-4bc9-ab88-7dcfb17cb19b">Microsoft</Named_x0020_Account>
    <Industries xmlns="f0ee8362-fa7e-4bc9-ab88-7dcfb17cb19b">
      <Value>Technology</Value>
    </Industries>
    <PlatTech xmlns="f0ee8362-fa7e-4bc9-ab88-7dcfb17cb19b" xsi:nil="true"/>
    <BusinessUnit xmlns="f0ee8362-fa7e-4bc9-ab88-7dcfb17cb19b" xsi:nil="true"/>
    <Solutions xmlns="f0ee8362-fa7e-4bc9-ab88-7dcfb17cb19b" xsi:nil="true"/>
    <ProjectCompletionDate xmlns="f0ee8362-fa7e-4bc9-ab88-7dcfb17cb19b" xsi:nil="true"/>
    <ApprovedByClient xmlns="f0ee8362-fa7e-4bc9-ab88-7dcfb17cb19b">false</ApprovedByClient>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D23BCBB7020E34DAE994A365BA94206" ma:contentTypeVersion="12" ma:contentTypeDescription="Create a new document." ma:contentTypeScope="" ma:versionID="b1c940a28d9f7ed7841dd66e388476ed">
  <xsd:schema xmlns:xsd="http://www.w3.org/2001/XMLSchema" xmlns:xs="http://www.w3.org/2001/XMLSchema" xmlns:p="http://schemas.microsoft.com/office/2006/metadata/properties" xmlns:ns2="f0ee8362-fa7e-4bc9-ab88-7dcfb17cb19b" targetNamespace="http://schemas.microsoft.com/office/2006/metadata/properties" ma:root="true" ma:fieldsID="8c9fb4aa225d81f58c6fca2e551d2526" ns2:_="">
    <xsd:import namespace="f0ee8362-fa7e-4bc9-ab88-7dcfb17cb19b"/>
    <xsd:element name="properties">
      <xsd:complexType>
        <xsd:sequence>
          <xsd:element name="documentManagement">
            <xsd:complexType>
              <xsd:all>
                <xsd:element ref="ns2:BusinessUnit" minOccurs="0"/>
                <xsd:element ref="ns2:Industries" minOccurs="0"/>
                <xsd:element ref="ns2:Solutions" minOccurs="0"/>
                <xsd:element ref="ns2:PlatTech" minOccurs="0"/>
                <xsd:element ref="ns2:Notes0" minOccurs="0"/>
                <xsd:element ref="ns2:Named_x0020_Account" minOccurs="0"/>
                <xsd:element ref="ns2:MediaServiceMetadata" minOccurs="0"/>
                <xsd:element ref="ns2:MediaServiceFastMetadata" minOccurs="0"/>
                <xsd:element ref="ns2:MediaServiceSearchProperties" minOccurs="0"/>
                <xsd:element ref="ns2:MediaServiceObjectDetectorVersions" minOccurs="0"/>
                <xsd:element ref="ns2:ProjectCompletionDate" minOccurs="0"/>
                <xsd:element ref="ns2:ApprovedByCli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ee8362-fa7e-4bc9-ab88-7dcfb17cb19b" elementFormDefault="qualified">
    <xsd:import namespace="http://schemas.microsoft.com/office/2006/documentManagement/types"/>
    <xsd:import namespace="http://schemas.microsoft.com/office/infopath/2007/PartnerControls"/>
    <xsd:element name="BusinessUnit" ma:index="8" nillable="true" ma:displayName="Business Unit" ma:internalName="BusinessUnit">
      <xsd:complexType>
        <xsd:complexContent>
          <xsd:extension base="dms:MultiChoice">
            <xsd:sequence>
              <xsd:element name="Value" maxOccurs="unbounded" minOccurs="0" nillable="true">
                <xsd:simpleType>
                  <xsd:restriction base="dms:Choice">
                    <xsd:enumeration value="Business Process Outsourcing"/>
                    <xsd:enumeration value="Content and Change Management"/>
                    <xsd:enumeration value="Creative"/>
                    <xsd:enumeration value="Custom Development"/>
                    <xsd:enumeration value="Customer Relationship Management"/>
                    <xsd:enumeration value="Data and Analytics"/>
                    <xsd:enumeration value="Engagement Marketing"/>
                    <xsd:enumeration value="Infrastructure"/>
                    <xsd:enumeration value="Marketing Services"/>
                    <xsd:enumeration value="Modern Workplace"/>
                    <xsd:enumeration value="NetSuite"/>
                  </xsd:restriction>
                </xsd:simpleType>
              </xsd:element>
            </xsd:sequence>
          </xsd:extension>
        </xsd:complexContent>
      </xsd:complexType>
    </xsd:element>
    <xsd:element name="Industries" ma:index="9" nillable="true" ma:displayName="Industries" ma:format="Dropdown" ma:internalName="Industries">
      <xsd:complexType>
        <xsd:complexContent>
          <xsd:extension base="dms:MultiChoice">
            <xsd:sequence>
              <xsd:element name="Value" maxOccurs="unbounded" minOccurs="0" nillable="true">
                <xsd:simpleType>
                  <xsd:restriction base="dms:Choice">
                    <xsd:enumeration value="Aerospace"/>
                    <xsd:enumeration value="Agriculture"/>
                    <xsd:enumeration value="Agriculture Food"/>
                    <xsd:enumeration value="AI / AI Models"/>
                    <xsd:enumeration value="B2B"/>
                    <xsd:enumeration value="B2C"/>
                    <xsd:enumeration value="Chemical"/>
                    <xsd:enumeration value="Construction"/>
                    <xsd:enumeration value="Defence"/>
                    <xsd:enumeration value="Education"/>
                    <xsd:enumeration value="Energy"/>
                    <xsd:enumeration value="Engineering"/>
                    <xsd:enumeration value="Entertainment"/>
                    <xsd:enumeration value="Financial Services"/>
                    <xsd:enumeration value="Food"/>
                    <xsd:enumeration value="Government"/>
                    <xsd:enumeration value="Healthcare"/>
                    <xsd:enumeration value="Hospitality"/>
                    <xsd:enumeration value="Legal"/>
                    <xsd:enumeration value="Life Sciences"/>
                    <xsd:enumeration value="Manufacturing"/>
                    <xsd:enumeration value="Media"/>
                    <xsd:enumeration value="Non-Profit"/>
                    <xsd:enumeration value="Real Estate"/>
                    <xsd:enumeration value="Retail"/>
                    <xsd:enumeration value="Services"/>
                    <xsd:enumeration value="Technology"/>
                    <xsd:enumeration value="Telecommunications"/>
                    <xsd:enumeration value="Transportation"/>
                    <xsd:enumeration value="Water"/>
                    <xsd:enumeration value="Wellness"/>
                    <xsd:enumeration value="BPO"/>
                  </xsd:restriction>
                </xsd:simpleType>
              </xsd:element>
            </xsd:sequence>
          </xsd:extension>
        </xsd:complexContent>
      </xsd:complexType>
    </xsd:element>
    <xsd:element name="Solutions" ma:index="10" nillable="true" ma:displayName="Solutions" ma:format="Dropdown" ma:internalName="Solutions">
      <xsd:complexType>
        <xsd:complexContent>
          <xsd:extension base="dms:MultiChoice">
            <xsd:sequence>
              <xsd:element name="Value" maxOccurs="unbounded" minOccurs="0" nillable="true">
                <xsd:simpleType>
                  <xsd:restriction base="dms:Choice">
                    <xsd:enumeration value="ABM Marketing"/>
                    <xsd:enumeration value="AI"/>
                    <xsd:enumeration value="Audit"/>
                    <xsd:enumeration value="Change Management"/>
                    <xsd:enumeration value="Cloud"/>
                    <xsd:enumeration value="Configurations"/>
                    <xsd:enumeration value="Content"/>
                    <xsd:enumeration value="Customer &amp; Partner Support BPO"/>
                    <xsd:enumeration value="Customer / Partner Portal"/>
                    <xsd:enumeration value="Custom Search"/>
                    <xsd:enumeration value="Cybersecurity"/>
                    <xsd:enumeration value="Data Analytics"/>
                    <xsd:enumeration value="Design"/>
                    <xsd:enumeration value="Email Campaigns"/>
                    <xsd:enumeration value="Event support"/>
                    <xsd:enumeration value="HelpDesk Outsourcing BPO"/>
                    <xsd:enumeration value="Integrations"/>
                    <xsd:enumeration value="Intranet / Extranet"/>
                    <xsd:enumeration value="IoT"/>
                    <xsd:enumeration value="Link Building"/>
                    <xsd:enumeration value="Marketing Automation"/>
                    <xsd:enumeration value="Marketing Strategy"/>
                    <xsd:enumeration value="Marketing Technology"/>
                    <xsd:enumeration value="Migrations"/>
                    <xsd:enumeration value="Mobile Application"/>
                    <xsd:enumeration value="Organic Social Media"/>
                    <xsd:enumeration value="PPC"/>
                    <xsd:enumeration value="Personas &amp; Journey Mapping"/>
                    <xsd:enumeration value="Process Automation"/>
                    <xsd:enumeration value="Product Development"/>
                    <xsd:enumeration value="Research"/>
                    <xsd:enumeration value="SEO/ AEO"/>
                    <xsd:enumeration value="SPFx"/>
                    <xsd:enumeration value="Training"/>
                    <xsd:enumeration value="UX/ UI Design"/>
                    <xsd:enumeration value="Video Production"/>
                    <xsd:enumeration value="Webinars"/>
                    <xsd:enumeration value="Websites"/>
                    <xsd:enumeration value="DevOps"/>
                  </xsd:restriction>
                </xsd:simpleType>
              </xsd:element>
            </xsd:sequence>
          </xsd:extension>
        </xsd:complexContent>
      </xsd:complexType>
    </xsd:element>
    <xsd:element name="PlatTech" ma:index="11" nillable="true" ma:displayName="Platform / Technology" ma:format="Dropdown" ma:internalName="PlatTech">
      <xsd:complexType>
        <xsd:complexContent>
          <xsd:extension base="dms:MultiChoice">
            <xsd:sequence>
              <xsd:element name="Value" maxOccurs="unbounded" minOccurs="0" nillable="true">
                <xsd:simpleType>
                  <xsd:restriction base="dms:Choice">
                    <xsd:enumeration value=".NET"/>
                    <xsd:enumeration value="Android App"/>
                    <xsd:enumeration value="AWS"/>
                    <xsd:enumeration value="Angular"/>
                    <xsd:enumeration value="Azure"/>
                    <xsd:enumeration value="Azure DevOps"/>
                    <xsd:enumeration value="Boomi"/>
                    <xsd:enumeration value="Drupal"/>
                    <xsd:enumeration value="Dynamics"/>
                    <xsd:enumeration value="Flutter"/>
                    <xsd:enumeration value="GCP"/>
                    <xsd:enumeration value="Google"/>
                    <xsd:enumeration value="Great Plains"/>
                    <xsd:enumeration value="Hootsuite"/>
                    <xsd:enumeration value="HubSpot"/>
                    <xsd:enumeration value="iOS App"/>
                    <xsd:enumeration value="Java"/>
                    <xsd:enumeration value="Kentico"/>
                    <xsd:enumeration value="Looker Studio"/>
                    <xsd:enumeration value="Mobile App"/>
                    <xsd:enumeration value="Marketo / Adobe"/>
                    <xsd:enumeration value="NetSuite"/>
                    <xsd:enumeration value="O365"/>
                    <xsd:enumeration value="OneDrive"/>
                    <xsd:enumeration value="PowerSuite"/>
                    <xsd:enumeration value="Power BI"/>
                    <xsd:enumeration value="QuickBooks"/>
                    <xsd:enumeration value="React"/>
                    <xsd:enumeration value="React Native"/>
                    <xsd:enumeration value="Sage"/>
                    <xsd:enumeration value="Salesforce"/>
                    <xsd:enumeration value="Salesforce Experience Cloud"/>
                    <xsd:enumeration value="Salesforce Marketing Cloud"/>
                    <xsd:enumeration value="Salesforce CPQ"/>
                    <xsd:enumeration value="Salesforce Pardot"/>
                    <xsd:enumeration value="SharePoint"/>
                    <xsd:enumeration value="Shopify"/>
                    <xsd:enumeration value="Sitecore"/>
                    <xsd:enumeration value="Sitefinity"/>
                    <xsd:enumeration value="Snowflake"/>
                    <xsd:enumeration value="Sprinklr"/>
                    <xsd:enumeration value="SproutSocial"/>
                    <xsd:enumeration value="Tableau"/>
                    <xsd:enumeration value="WP Engine"/>
                    <xsd:enumeration value="Webflow"/>
                    <xsd:enumeration value="WooCommerce"/>
                    <xsd:enumeration value="WordPress"/>
                    <xsd:enumeration value="Zoho"/>
                    <xsd:enumeration value="Power Apps"/>
                    <xsd:enumeration value="Teams"/>
                    <xsd:enumeration value="Azure Data Factory"/>
                    <xsd:enumeration value="Zendesk"/>
                    <xsd:enumeration value="Business Central"/>
                    <xsd:enumeration value="Viva"/>
                  </xsd:restriction>
                </xsd:simpleType>
              </xsd:element>
            </xsd:sequence>
          </xsd:extension>
        </xsd:complexContent>
      </xsd:complexType>
    </xsd:element>
    <xsd:element name="Notes0" ma:index="12" nillable="true" ma:displayName="Notes" ma:internalName="Notes0">
      <xsd:simpleType>
        <xsd:restriction base="dms:Text">
          <xsd:maxLength value="255"/>
        </xsd:restriction>
      </xsd:simpleType>
    </xsd:element>
    <xsd:element name="Named_x0020_Account" ma:index="13" nillable="true" ma:displayName="Named Account" ma:format="Dropdown" ma:internalName="Named_x0020_Account">
      <xsd:simpleType>
        <xsd:restriction base="dms:Choice">
          <xsd:enumeration value="Microsoft"/>
          <xsd:enumeration value="Meta"/>
          <xsd:enumeration value="Amazon"/>
        </xsd:restriction>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ProjectCompletionDate" ma:index="18" nillable="true" ma:displayName="Project Completion Date" ma:format="DateOnly" ma:internalName="ProjectCompletionDate">
      <xsd:simpleType>
        <xsd:restriction base="dms:DateTime"/>
      </xsd:simpleType>
    </xsd:element>
    <xsd:element name="ApprovedByClient" ma:index="19" nillable="true" ma:displayName="Approved By Client" ma:default="0" ma:format="Dropdown" ma:internalName="ApprovedByClient">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6ED2471-C0D2-48AF-8C82-8EA403FA2F5A}">
  <ds:schemaRefs>
    <ds:schemaRef ds:uri="http://schemas.microsoft.com/sharepoint/v3/contenttype/forms"/>
  </ds:schemaRefs>
</ds:datastoreItem>
</file>

<file path=customXml/itemProps2.xml><?xml version="1.0" encoding="utf-8"?>
<ds:datastoreItem xmlns:ds="http://schemas.openxmlformats.org/officeDocument/2006/customXml" ds:itemID="{531AA73F-9694-4ACD-A84F-837BAE901CC3}">
  <ds:schemaRefs>
    <ds:schemaRef ds:uri="http://schemas.microsoft.com/office/2006/metadata/customXsn"/>
  </ds:schemaRefs>
</ds:datastoreItem>
</file>

<file path=customXml/itemProps3.xml><?xml version="1.0" encoding="utf-8"?>
<ds:datastoreItem xmlns:ds="http://schemas.openxmlformats.org/officeDocument/2006/customXml" ds:itemID="{2A94E4A4-1B32-4A3C-847A-E2AB390C5201}">
  <ds:schemaRefs>
    <ds:schemaRef ds:uri="b9e4a563-92a8-4c3b-b8e1-c40c9019ad0a"/>
    <ds:schemaRef ds:uri="c66bbaa2-63e2-4c64-b859-e918395a7a55"/>
    <ds:schemaRef ds:uri="f0ee8362-fa7e-4bc9-ab88-7dcfb17cb19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4.xml><?xml version="1.0" encoding="utf-8"?>
<ds:datastoreItem xmlns:ds="http://schemas.openxmlformats.org/officeDocument/2006/customXml" ds:itemID="{D1705620-7DF2-49CB-AA9D-C672997A7FB3}"/>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Custom</PresentationFormat>
  <Slides>6</Slides>
  <Notes>0</Notes>
  <HiddenSlides>0</HiddenSlides>
  <ScaleCrop>false</ScaleCrop>
  <HeadingPairs>
    <vt:vector size="4" baseType="variant">
      <vt:variant>
        <vt:lpstr>Theme</vt:lpstr>
      </vt:variant>
      <vt:variant>
        <vt:i4>1</vt:i4>
      </vt:variant>
      <vt:variant>
        <vt:lpstr>Slide Titles</vt:lpstr>
      </vt:variant>
      <vt:variant>
        <vt:i4>6</vt:i4>
      </vt:variant>
    </vt:vector>
  </HeadingPairs>
  <TitlesOfParts>
    <vt:vector size="7" baseType="lpstr">
      <vt:lpstr>Custom Design</vt:lpstr>
      <vt:lpstr>M365  Case Studies</vt:lpstr>
      <vt:lpstr>PowerPoint Presentation</vt:lpstr>
      <vt:lpstr>ACS – Dynamics Onboarding Tool and Reporting</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Tyler Cunningham</dc:creator>
  <cp:revision>1</cp:revision>
  <cp:lastPrinted>2016-10-17T19:50:15Z</cp:lastPrinted>
  <dcterms:created xsi:type="dcterms:W3CDTF">2013-12-05T17:26:23Z</dcterms:created>
  <dcterms:modified xsi:type="dcterms:W3CDTF">2025-01-16T04:52:21Z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0x0101000D23BCBB7020E34DAE994A365BA94206</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v-arri@microsoft.com</vt:lpwstr>
  </property>
  <property fmtid="{D5CDD505-2E9C-101B-9397-08002B2CF9AE}" pid="6" name="MSIP_Label_f42aa342-8706-4288-bd11-ebb85995028c_SetDate">
    <vt:lpwstr>2018-03-24T00:14:12.0998485Z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